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6" r:id="rId2"/>
    <p:sldId id="260" r:id="rId3"/>
    <p:sldId id="258" r:id="rId4"/>
    <p:sldId id="259" r:id="rId5"/>
    <p:sldId id="277" r:id="rId6"/>
    <p:sldId id="261" r:id="rId7"/>
    <p:sldId id="262" r:id="rId8"/>
    <p:sldId id="263" r:id="rId9"/>
    <p:sldId id="264" r:id="rId10"/>
    <p:sldId id="279" r:id="rId11"/>
    <p:sldId id="265" r:id="rId12"/>
    <p:sldId id="275" r:id="rId13"/>
    <p:sldId id="266" r:id="rId14"/>
    <p:sldId id="280" r:id="rId15"/>
    <p:sldId id="267" r:id="rId16"/>
    <p:sldId id="268" r:id="rId17"/>
    <p:sldId id="270" r:id="rId18"/>
    <p:sldId id="269" r:id="rId19"/>
    <p:sldId id="272" r:id="rId20"/>
    <p:sldId id="276" r:id="rId21"/>
    <p:sldId id="274" r:id="rId22"/>
    <p:sldId id="27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am Westley" initials="LW" lastIdx="1" clrIdx="0">
    <p:extLst>
      <p:ext uri="{19B8F6BF-5375-455C-9EA6-DF929625EA0E}">
        <p15:presenceInfo xmlns:p15="http://schemas.microsoft.com/office/powerpoint/2012/main" userId="4ee1b2a8b617ef1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0470"/>
    <a:srgbClr val="540E71"/>
    <a:srgbClr val="55066F"/>
    <a:srgbClr val="767171"/>
    <a:srgbClr val="2287C8"/>
    <a:srgbClr val="FE9D30"/>
    <a:srgbClr val="EC1A23"/>
    <a:srgbClr val="A92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506041-A165-4DF5-AD91-78272908242C}" v="1571" dt="2021-01-28T08:11:03.9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894" autoAdjust="0"/>
    <p:restoredTop sz="70843" autoAdjust="0"/>
  </p:normalViewPr>
  <p:slideViewPr>
    <p:cSldViewPr snapToGrid="0">
      <p:cViewPr varScale="1">
        <p:scale>
          <a:sx n="47" d="100"/>
          <a:sy n="47" d="100"/>
        </p:scale>
        <p:origin x="198" y="36"/>
      </p:cViewPr>
      <p:guideLst/>
    </p:cSldViewPr>
  </p:slideViewPr>
  <p:outlineViewPr>
    <p:cViewPr>
      <p:scale>
        <a:sx n="33" d="100"/>
        <a:sy n="33" d="100"/>
      </p:scale>
      <p:origin x="0" y="0"/>
    </p:cViewPr>
  </p:outlineViewPr>
  <p:notesTextViewPr>
    <p:cViewPr>
      <p:scale>
        <a:sx n="202" d="100"/>
        <a:sy n="202" d="100"/>
      </p:scale>
      <p:origin x="0" y="0"/>
    </p:cViewPr>
  </p:notesTextViewPr>
  <p:sorterViewPr>
    <p:cViewPr>
      <p:scale>
        <a:sx n="100" d="100"/>
        <a:sy n="100" d="100"/>
      </p:scale>
      <p:origin x="0" y="0"/>
    </p:cViewPr>
  </p:sorterViewPr>
  <p:notesViewPr>
    <p:cSldViewPr snapToGrid="0">
      <p:cViewPr varScale="1">
        <p:scale>
          <a:sx n="87" d="100"/>
          <a:sy n="87" d="100"/>
        </p:scale>
        <p:origin x="365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am Westley" userId="4ee1b2a8b617ef11" providerId="LiveId" clId="{4C506041-A165-4DF5-AD91-78272908242C}"/>
    <pc:docChg chg="undo redo custSel addSld delSld modSld sldOrd modMainMaster">
      <pc:chgData name="Liam Westley" userId="4ee1b2a8b617ef11" providerId="LiveId" clId="{4C506041-A165-4DF5-AD91-78272908242C}" dt="2021-01-28T08:13:03.541" v="18122" actId="478"/>
      <pc:docMkLst>
        <pc:docMk/>
      </pc:docMkLst>
      <pc:sldChg chg="addSp delSp modSp mod modAnim modNotesTx">
        <pc:chgData name="Liam Westley" userId="4ee1b2a8b617ef11" providerId="LiveId" clId="{4C506041-A165-4DF5-AD91-78272908242C}" dt="2021-01-28T07:41:39.144" v="17660" actId="20577"/>
        <pc:sldMkLst>
          <pc:docMk/>
          <pc:sldMk cId="1123044894" sldId="258"/>
        </pc:sldMkLst>
        <pc:picChg chg="add mod">
          <ac:chgData name="Liam Westley" userId="4ee1b2a8b617ef11" providerId="LiveId" clId="{4C506041-A165-4DF5-AD91-78272908242C}" dt="2021-01-27T07:20:58.258" v="14667" actId="1076"/>
          <ac:picMkLst>
            <pc:docMk/>
            <pc:sldMk cId="1123044894" sldId="258"/>
            <ac:picMk id="4" creationId="{31E6214C-EE76-4D21-951F-2D19814B8536}"/>
          </ac:picMkLst>
        </pc:picChg>
        <pc:picChg chg="add mod">
          <ac:chgData name="Liam Westley" userId="4ee1b2a8b617ef11" providerId="LiveId" clId="{4C506041-A165-4DF5-AD91-78272908242C}" dt="2021-01-27T07:20:51.753" v="14665" actId="1076"/>
          <ac:picMkLst>
            <pc:docMk/>
            <pc:sldMk cId="1123044894" sldId="258"/>
            <ac:picMk id="9" creationId="{1BA87E2A-46E3-44C2-BD3F-9C773C49AD7D}"/>
          </ac:picMkLst>
        </pc:picChg>
        <pc:picChg chg="add del mod">
          <ac:chgData name="Liam Westley" userId="4ee1b2a8b617ef11" providerId="LiveId" clId="{4C506041-A165-4DF5-AD91-78272908242C}" dt="2021-01-27T07:18:15.464" v="14650" actId="478"/>
          <ac:picMkLst>
            <pc:docMk/>
            <pc:sldMk cId="1123044894" sldId="258"/>
            <ac:picMk id="13" creationId="{AA216C3B-43F4-42A1-BD07-8EE3816B9E97}"/>
          </ac:picMkLst>
        </pc:picChg>
      </pc:sldChg>
      <pc:sldChg chg="modSp mod ord modNotesTx">
        <pc:chgData name="Liam Westley" userId="4ee1b2a8b617ef11" providerId="LiveId" clId="{4C506041-A165-4DF5-AD91-78272908242C}" dt="2021-01-27T08:42:16.317" v="15008"/>
        <pc:sldMkLst>
          <pc:docMk/>
          <pc:sldMk cId="700457861" sldId="259"/>
        </pc:sldMkLst>
        <pc:spChg chg="mod">
          <ac:chgData name="Liam Westley" userId="4ee1b2a8b617ef11" providerId="LiveId" clId="{4C506041-A165-4DF5-AD91-78272908242C}" dt="2021-01-21T13:59:26.273" v="1629" actId="20577"/>
          <ac:spMkLst>
            <pc:docMk/>
            <pc:sldMk cId="700457861" sldId="259"/>
            <ac:spMk id="2" creationId="{FEE087CA-930D-442A-BC52-30A13D401D53}"/>
          </ac:spMkLst>
        </pc:spChg>
      </pc:sldChg>
      <pc:sldChg chg="addSp modSp mod modAnim modNotesTx">
        <pc:chgData name="Liam Westley" userId="4ee1b2a8b617ef11" providerId="LiveId" clId="{4C506041-A165-4DF5-AD91-78272908242C}" dt="2021-01-27T13:50:28.808" v="17276"/>
        <pc:sldMkLst>
          <pc:docMk/>
          <pc:sldMk cId="3711598167" sldId="260"/>
        </pc:sldMkLst>
        <pc:spChg chg="mod">
          <ac:chgData name="Liam Westley" userId="4ee1b2a8b617ef11" providerId="LiveId" clId="{4C506041-A165-4DF5-AD91-78272908242C}" dt="2021-01-27T13:30:01.834" v="17153" actId="20577"/>
          <ac:spMkLst>
            <pc:docMk/>
            <pc:sldMk cId="3711598167" sldId="260"/>
            <ac:spMk id="3" creationId="{D4B6817B-3AD2-49B9-9C3F-951D07C56581}"/>
          </ac:spMkLst>
        </pc:spChg>
        <pc:picChg chg="add mod ord">
          <ac:chgData name="Liam Westley" userId="4ee1b2a8b617ef11" providerId="LiveId" clId="{4C506041-A165-4DF5-AD91-78272908242C}" dt="2021-01-27T09:17:59.559" v="15298" actId="1037"/>
          <ac:picMkLst>
            <pc:docMk/>
            <pc:sldMk cId="3711598167" sldId="260"/>
            <ac:picMk id="5" creationId="{05FC6A22-5AE6-4B1E-AFEE-5D40A293CA60}"/>
          </ac:picMkLst>
        </pc:picChg>
        <pc:picChg chg="add mod">
          <ac:chgData name="Liam Westley" userId="4ee1b2a8b617ef11" providerId="LiveId" clId="{4C506041-A165-4DF5-AD91-78272908242C}" dt="2021-01-27T09:17:59.559" v="15298" actId="1037"/>
          <ac:picMkLst>
            <pc:docMk/>
            <pc:sldMk cId="3711598167" sldId="260"/>
            <ac:picMk id="7" creationId="{EE2BF6E2-6334-4F22-A598-C1A8B0DC25B4}"/>
          </ac:picMkLst>
        </pc:picChg>
        <pc:picChg chg="add mod ord">
          <ac:chgData name="Liam Westley" userId="4ee1b2a8b617ef11" providerId="LiveId" clId="{4C506041-A165-4DF5-AD91-78272908242C}" dt="2021-01-27T09:17:59.559" v="15298" actId="1037"/>
          <ac:picMkLst>
            <pc:docMk/>
            <pc:sldMk cId="3711598167" sldId="260"/>
            <ac:picMk id="8" creationId="{87E9999D-5E61-4CF2-9C97-E7651757017D}"/>
          </ac:picMkLst>
        </pc:picChg>
        <pc:picChg chg="add mod">
          <ac:chgData name="Liam Westley" userId="4ee1b2a8b617ef11" providerId="LiveId" clId="{4C506041-A165-4DF5-AD91-78272908242C}" dt="2021-01-27T09:17:59.559" v="15298" actId="1037"/>
          <ac:picMkLst>
            <pc:docMk/>
            <pc:sldMk cId="3711598167" sldId="260"/>
            <ac:picMk id="9" creationId="{77E4491C-6F73-474F-9294-81D4458D239F}"/>
          </ac:picMkLst>
        </pc:picChg>
        <pc:picChg chg="add mod">
          <ac:chgData name="Liam Westley" userId="4ee1b2a8b617ef11" providerId="LiveId" clId="{4C506041-A165-4DF5-AD91-78272908242C}" dt="2021-01-27T09:17:59.559" v="15298" actId="1037"/>
          <ac:picMkLst>
            <pc:docMk/>
            <pc:sldMk cId="3711598167" sldId="260"/>
            <ac:picMk id="10" creationId="{7834A559-B38A-4105-AB59-5E4E100504DE}"/>
          </ac:picMkLst>
        </pc:picChg>
      </pc:sldChg>
      <pc:sldChg chg="addSp delSp modSp mod modAnim modNotesTx">
        <pc:chgData name="Liam Westley" userId="4ee1b2a8b617ef11" providerId="LiveId" clId="{4C506041-A165-4DF5-AD91-78272908242C}" dt="2021-01-27T13:43:49.655" v="17159"/>
        <pc:sldMkLst>
          <pc:docMk/>
          <pc:sldMk cId="2102835796" sldId="261"/>
        </pc:sldMkLst>
        <pc:spChg chg="mod">
          <ac:chgData name="Liam Westley" userId="4ee1b2a8b617ef11" providerId="LiveId" clId="{4C506041-A165-4DF5-AD91-78272908242C}" dt="2021-01-27T07:28:11.483" v="14803" actId="20577"/>
          <ac:spMkLst>
            <pc:docMk/>
            <pc:sldMk cId="2102835796" sldId="261"/>
            <ac:spMk id="2" creationId="{7368BEBD-CD0F-4B8C-9036-078ECFFDC78B}"/>
          </ac:spMkLst>
        </pc:spChg>
        <pc:spChg chg="mod">
          <ac:chgData name="Liam Westley" userId="4ee1b2a8b617ef11" providerId="LiveId" clId="{4C506041-A165-4DF5-AD91-78272908242C}" dt="2021-01-24T13:09:21.067" v="5458" actId="20577"/>
          <ac:spMkLst>
            <pc:docMk/>
            <pc:sldMk cId="2102835796" sldId="261"/>
            <ac:spMk id="3" creationId="{B18E67E2-A391-41A1-9047-A8943AC2E0F5}"/>
          </ac:spMkLst>
        </pc:spChg>
        <pc:spChg chg="add mod">
          <ac:chgData name="Liam Westley" userId="4ee1b2a8b617ef11" providerId="LiveId" clId="{4C506041-A165-4DF5-AD91-78272908242C}" dt="2021-01-27T13:34:33.099" v="17154" actId="14100"/>
          <ac:spMkLst>
            <pc:docMk/>
            <pc:sldMk cId="2102835796" sldId="261"/>
            <ac:spMk id="6" creationId="{DEC07901-2757-4AD7-9997-1709EDD9105F}"/>
          </ac:spMkLst>
        </pc:spChg>
        <pc:picChg chg="add del">
          <ac:chgData name="Liam Westley" userId="4ee1b2a8b617ef11" providerId="LiveId" clId="{4C506041-A165-4DF5-AD91-78272908242C}" dt="2021-01-27T07:24:00.785" v="14779" actId="478"/>
          <ac:picMkLst>
            <pc:docMk/>
            <pc:sldMk cId="2102835796" sldId="261"/>
            <ac:picMk id="5" creationId="{C9E0E241-C869-4D18-8D56-5794CE6B566E}"/>
          </ac:picMkLst>
        </pc:picChg>
      </pc:sldChg>
      <pc:sldChg chg="addSp delSp modSp mod modAnim modNotesTx">
        <pc:chgData name="Liam Westley" userId="4ee1b2a8b617ef11" providerId="LiveId" clId="{4C506041-A165-4DF5-AD91-78272908242C}" dt="2021-01-27T13:43:56.622" v="17164"/>
        <pc:sldMkLst>
          <pc:docMk/>
          <pc:sldMk cId="3238358337" sldId="262"/>
        </pc:sldMkLst>
        <pc:spChg chg="mod">
          <ac:chgData name="Liam Westley" userId="4ee1b2a8b617ef11" providerId="LiveId" clId="{4C506041-A165-4DF5-AD91-78272908242C}" dt="2021-01-27T07:30:16.719" v="14877" actId="20577"/>
          <ac:spMkLst>
            <pc:docMk/>
            <pc:sldMk cId="3238358337" sldId="262"/>
            <ac:spMk id="2" creationId="{D6917F53-40F5-403B-9235-8DB7FCF1B81A}"/>
          </ac:spMkLst>
        </pc:spChg>
        <pc:spChg chg="del">
          <ac:chgData name="Liam Westley" userId="4ee1b2a8b617ef11" providerId="LiveId" clId="{4C506041-A165-4DF5-AD91-78272908242C}" dt="2021-01-21T13:35:14.412" v="228" actId="478"/>
          <ac:spMkLst>
            <pc:docMk/>
            <pc:sldMk cId="3238358337" sldId="262"/>
            <ac:spMk id="3" creationId="{F3A9487F-8079-4981-A79C-359CC4C84AE2}"/>
          </ac:spMkLst>
        </pc:spChg>
        <pc:spChg chg="add del mod">
          <ac:chgData name="Liam Westley" userId="4ee1b2a8b617ef11" providerId="LiveId" clId="{4C506041-A165-4DF5-AD91-78272908242C}" dt="2021-01-21T13:35:05.072" v="227"/>
          <ac:spMkLst>
            <pc:docMk/>
            <pc:sldMk cId="3238358337" sldId="262"/>
            <ac:spMk id="4" creationId="{0BF6BB3C-06F6-4EAA-B1E9-8DD0A20CDFD8}"/>
          </ac:spMkLst>
        </pc:spChg>
        <pc:spChg chg="add del mod">
          <ac:chgData name="Liam Westley" userId="4ee1b2a8b617ef11" providerId="LiveId" clId="{4C506041-A165-4DF5-AD91-78272908242C}" dt="2021-01-27T07:28:25.700" v="14807"/>
          <ac:spMkLst>
            <pc:docMk/>
            <pc:sldMk cId="3238358337" sldId="262"/>
            <ac:spMk id="4" creationId="{ACDC4A1A-6F27-479B-9F6C-82E728AA27B4}"/>
          </ac:spMkLst>
        </pc:spChg>
        <pc:spChg chg="add mod">
          <ac:chgData name="Liam Westley" userId="4ee1b2a8b617ef11" providerId="LiveId" clId="{4C506041-A165-4DF5-AD91-78272908242C}" dt="2021-01-27T08:52:53.231" v="15065" actId="20577"/>
          <ac:spMkLst>
            <pc:docMk/>
            <pc:sldMk cId="3238358337" sldId="262"/>
            <ac:spMk id="5" creationId="{29F8273F-EBC1-4D3B-BBC9-F895BE7BB9FF}"/>
          </ac:spMkLst>
        </pc:spChg>
        <pc:spChg chg="add del mod">
          <ac:chgData name="Liam Westley" userId="4ee1b2a8b617ef11" providerId="LiveId" clId="{4C506041-A165-4DF5-AD91-78272908242C}" dt="2021-01-27T07:28:29.566" v="14809"/>
          <ac:spMkLst>
            <pc:docMk/>
            <pc:sldMk cId="3238358337" sldId="262"/>
            <ac:spMk id="6" creationId="{AFE89F4F-39A6-4E28-B32B-FFF2DEAD26E6}"/>
          </ac:spMkLst>
        </pc:spChg>
        <pc:spChg chg="add mod">
          <ac:chgData name="Liam Westley" userId="4ee1b2a8b617ef11" providerId="LiveId" clId="{4C506041-A165-4DF5-AD91-78272908242C}" dt="2021-01-27T07:29:56.982" v="14871" actId="20577"/>
          <ac:spMkLst>
            <pc:docMk/>
            <pc:sldMk cId="3238358337" sldId="262"/>
            <ac:spMk id="7" creationId="{6A5143D4-447D-48EA-B44B-6F2AF0E7D9E2}"/>
          </ac:spMkLst>
        </pc:spChg>
      </pc:sldChg>
      <pc:sldChg chg="addSp modSp new mod modAnim modNotesTx">
        <pc:chgData name="Liam Westley" userId="4ee1b2a8b617ef11" providerId="LiveId" clId="{4C506041-A165-4DF5-AD91-78272908242C}" dt="2021-01-27T13:44:07.573" v="17171"/>
        <pc:sldMkLst>
          <pc:docMk/>
          <pc:sldMk cId="1356740836" sldId="263"/>
        </pc:sldMkLst>
        <pc:spChg chg="mod">
          <ac:chgData name="Liam Westley" userId="4ee1b2a8b617ef11" providerId="LiveId" clId="{4C506041-A165-4DF5-AD91-78272908242C}" dt="2021-01-27T07:30:11.278" v="14875" actId="20577"/>
          <ac:spMkLst>
            <pc:docMk/>
            <pc:sldMk cId="1356740836" sldId="263"/>
            <ac:spMk id="2" creationId="{18B0A883-8EEE-4206-8EC5-1F4FF8032678}"/>
          </ac:spMkLst>
        </pc:spChg>
        <pc:spChg chg="mod">
          <ac:chgData name="Liam Westley" userId="4ee1b2a8b617ef11" providerId="LiveId" clId="{4C506041-A165-4DF5-AD91-78272908242C}" dt="2021-01-27T08:54:22.519" v="15083"/>
          <ac:spMkLst>
            <pc:docMk/>
            <pc:sldMk cId="1356740836" sldId="263"/>
            <ac:spMk id="3" creationId="{BAB7C514-4B43-47D0-9163-E50A615C83F8}"/>
          </ac:spMkLst>
        </pc:spChg>
        <pc:spChg chg="add mod">
          <ac:chgData name="Liam Westley" userId="4ee1b2a8b617ef11" providerId="LiveId" clId="{4C506041-A165-4DF5-AD91-78272908242C}" dt="2021-01-27T07:29:28.639" v="14856" actId="20577"/>
          <ac:spMkLst>
            <pc:docMk/>
            <pc:sldMk cId="1356740836" sldId="263"/>
            <ac:spMk id="4" creationId="{96E6D6A7-4806-40F3-A0FA-DDD096C59903}"/>
          </ac:spMkLst>
        </pc:spChg>
      </pc:sldChg>
      <pc:sldChg chg="addSp modSp new mod modAnim modNotesTx">
        <pc:chgData name="Liam Westley" userId="4ee1b2a8b617ef11" providerId="LiveId" clId="{4C506041-A165-4DF5-AD91-78272908242C}" dt="2021-01-27T13:44:15.211" v="17176"/>
        <pc:sldMkLst>
          <pc:docMk/>
          <pc:sldMk cId="4241118790" sldId="264"/>
        </pc:sldMkLst>
        <pc:spChg chg="mod">
          <ac:chgData name="Liam Westley" userId="4ee1b2a8b617ef11" providerId="LiveId" clId="{4C506041-A165-4DF5-AD91-78272908242C}" dt="2021-01-27T07:30:06.794" v="14873" actId="20577"/>
          <ac:spMkLst>
            <pc:docMk/>
            <pc:sldMk cId="4241118790" sldId="264"/>
            <ac:spMk id="2" creationId="{4E8DE3CE-1FD2-4163-9457-6D1D6EAECABE}"/>
          </ac:spMkLst>
        </pc:spChg>
        <pc:spChg chg="mod">
          <ac:chgData name="Liam Westley" userId="4ee1b2a8b617ef11" providerId="LiveId" clId="{4C506041-A165-4DF5-AD91-78272908242C}" dt="2021-01-27T08:56:51.366" v="15197" actId="20577"/>
          <ac:spMkLst>
            <pc:docMk/>
            <pc:sldMk cId="4241118790" sldId="264"/>
            <ac:spMk id="3" creationId="{72A68323-2F77-4942-A7CA-4B9BFCE35AE0}"/>
          </ac:spMkLst>
        </pc:spChg>
        <pc:spChg chg="add mod">
          <ac:chgData name="Liam Westley" userId="4ee1b2a8b617ef11" providerId="LiveId" clId="{4C506041-A165-4DF5-AD91-78272908242C}" dt="2021-01-27T07:29:23.026" v="14853" actId="20577"/>
          <ac:spMkLst>
            <pc:docMk/>
            <pc:sldMk cId="4241118790" sldId="264"/>
            <ac:spMk id="4" creationId="{C2CDBAD3-05B4-4E67-9C89-726905D5DC41}"/>
          </ac:spMkLst>
        </pc:spChg>
      </pc:sldChg>
      <pc:sldChg chg="addSp delSp modSp new mod delAnim modAnim modNotesTx">
        <pc:chgData name="Liam Westley" userId="4ee1b2a8b617ef11" providerId="LiveId" clId="{4C506041-A165-4DF5-AD91-78272908242C}" dt="2021-01-28T07:41:55.261" v="17669" actId="20577"/>
        <pc:sldMkLst>
          <pc:docMk/>
          <pc:sldMk cId="1268973537" sldId="265"/>
        </pc:sldMkLst>
        <pc:spChg chg="mod">
          <ac:chgData name="Liam Westley" userId="4ee1b2a8b617ef11" providerId="LiveId" clId="{4C506041-A165-4DF5-AD91-78272908242C}" dt="2021-01-28T07:40:59.857" v="17632" actId="20577"/>
          <ac:spMkLst>
            <pc:docMk/>
            <pc:sldMk cId="1268973537" sldId="265"/>
            <ac:spMk id="2" creationId="{66755D22-6597-4B65-9B13-49BDF97019B7}"/>
          </ac:spMkLst>
        </pc:spChg>
        <pc:spChg chg="mod">
          <ac:chgData name="Liam Westley" userId="4ee1b2a8b617ef11" providerId="LiveId" clId="{4C506041-A165-4DF5-AD91-78272908242C}" dt="2021-01-27T09:13:14.686" v="15223" actId="20577"/>
          <ac:spMkLst>
            <pc:docMk/>
            <pc:sldMk cId="1268973537" sldId="265"/>
            <ac:spMk id="3" creationId="{7134F9E1-9183-47A0-B9EB-EC36D3F384AC}"/>
          </ac:spMkLst>
        </pc:spChg>
        <pc:picChg chg="add del mod">
          <ac:chgData name="Liam Westley" userId="4ee1b2a8b617ef11" providerId="LiveId" clId="{4C506041-A165-4DF5-AD91-78272908242C}" dt="2021-01-27T06:10:28.703" v="14605"/>
          <ac:picMkLst>
            <pc:docMk/>
            <pc:sldMk cId="1268973537" sldId="265"/>
            <ac:picMk id="4" creationId="{F70A89BB-BBBC-4EEA-A921-A946C38B74FC}"/>
          </ac:picMkLst>
        </pc:picChg>
        <pc:picChg chg="add del mod">
          <ac:chgData name="Liam Westley" userId="4ee1b2a8b617ef11" providerId="LiveId" clId="{4C506041-A165-4DF5-AD91-78272908242C}" dt="2021-01-27T06:10:28.703" v="14605"/>
          <ac:picMkLst>
            <pc:docMk/>
            <pc:sldMk cId="1268973537" sldId="265"/>
            <ac:picMk id="5" creationId="{EA266C39-71B6-4FF8-9389-8983681B59DC}"/>
          </ac:picMkLst>
        </pc:picChg>
        <pc:picChg chg="add del mod">
          <ac:chgData name="Liam Westley" userId="4ee1b2a8b617ef11" providerId="LiveId" clId="{4C506041-A165-4DF5-AD91-78272908242C}" dt="2021-01-27T06:10:28.703" v="14605"/>
          <ac:picMkLst>
            <pc:docMk/>
            <pc:sldMk cId="1268973537" sldId="265"/>
            <ac:picMk id="6" creationId="{B099A6AB-FFA5-4B0B-B11E-6FD953034204}"/>
          </ac:picMkLst>
        </pc:picChg>
        <pc:picChg chg="add del mod">
          <ac:chgData name="Liam Westley" userId="4ee1b2a8b617ef11" providerId="LiveId" clId="{4C506041-A165-4DF5-AD91-78272908242C}" dt="2021-01-27T06:10:28.703" v="14605"/>
          <ac:picMkLst>
            <pc:docMk/>
            <pc:sldMk cId="1268973537" sldId="265"/>
            <ac:picMk id="7" creationId="{15E48A3D-7417-491E-AC13-A63E2FC2F5AB}"/>
          </ac:picMkLst>
        </pc:picChg>
        <pc:picChg chg="add del mod">
          <ac:chgData name="Liam Westley" userId="4ee1b2a8b617ef11" providerId="LiveId" clId="{4C506041-A165-4DF5-AD91-78272908242C}" dt="2021-01-27T06:10:28.703" v="14605"/>
          <ac:picMkLst>
            <pc:docMk/>
            <pc:sldMk cId="1268973537" sldId="265"/>
            <ac:picMk id="8" creationId="{4BCCAF70-DEA4-4FE4-927A-B47D01EA4C69}"/>
          </ac:picMkLst>
        </pc:picChg>
        <pc:picChg chg="add del mod">
          <ac:chgData name="Liam Westley" userId="4ee1b2a8b617ef11" providerId="LiveId" clId="{4C506041-A165-4DF5-AD91-78272908242C}" dt="2021-01-27T09:17:12.901" v="15267" actId="478"/>
          <ac:picMkLst>
            <pc:docMk/>
            <pc:sldMk cId="1268973537" sldId="265"/>
            <ac:picMk id="9" creationId="{3ABD931F-2689-4BB5-8BDD-45D746709CFC}"/>
          </ac:picMkLst>
        </pc:picChg>
        <pc:picChg chg="add del mod">
          <ac:chgData name="Liam Westley" userId="4ee1b2a8b617ef11" providerId="LiveId" clId="{4C506041-A165-4DF5-AD91-78272908242C}" dt="2021-01-27T09:17:12.901" v="15267" actId="478"/>
          <ac:picMkLst>
            <pc:docMk/>
            <pc:sldMk cId="1268973537" sldId="265"/>
            <ac:picMk id="10" creationId="{46E0823A-5F80-46D3-8819-C955283C08A0}"/>
          </ac:picMkLst>
        </pc:picChg>
        <pc:picChg chg="add del mod">
          <ac:chgData name="Liam Westley" userId="4ee1b2a8b617ef11" providerId="LiveId" clId="{4C506041-A165-4DF5-AD91-78272908242C}" dt="2021-01-27T09:17:12.901" v="15267" actId="478"/>
          <ac:picMkLst>
            <pc:docMk/>
            <pc:sldMk cId="1268973537" sldId="265"/>
            <ac:picMk id="11" creationId="{C6855D63-82E8-40C7-A6AF-2F87D29534D4}"/>
          </ac:picMkLst>
        </pc:picChg>
        <pc:picChg chg="add del mod">
          <ac:chgData name="Liam Westley" userId="4ee1b2a8b617ef11" providerId="LiveId" clId="{4C506041-A165-4DF5-AD91-78272908242C}" dt="2021-01-27T09:17:12.901" v="15267" actId="478"/>
          <ac:picMkLst>
            <pc:docMk/>
            <pc:sldMk cId="1268973537" sldId="265"/>
            <ac:picMk id="12" creationId="{A750666E-118D-409D-8520-15FBC514C4AF}"/>
          </ac:picMkLst>
        </pc:picChg>
        <pc:picChg chg="add del mod">
          <ac:chgData name="Liam Westley" userId="4ee1b2a8b617ef11" providerId="LiveId" clId="{4C506041-A165-4DF5-AD91-78272908242C}" dt="2021-01-27T09:17:12.901" v="15267" actId="478"/>
          <ac:picMkLst>
            <pc:docMk/>
            <pc:sldMk cId="1268973537" sldId="265"/>
            <ac:picMk id="13" creationId="{B7EA7982-21CD-4170-9232-4E139F2BF82C}"/>
          </ac:picMkLst>
        </pc:picChg>
        <pc:picChg chg="add del mod">
          <ac:chgData name="Liam Westley" userId="4ee1b2a8b617ef11" providerId="LiveId" clId="{4C506041-A165-4DF5-AD91-78272908242C}" dt="2021-01-27T09:18:06.542" v="15299" actId="478"/>
          <ac:picMkLst>
            <pc:docMk/>
            <pc:sldMk cId="1268973537" sldId="265"/>
            <ac:picMk id="14" creationId="{722EB795-3869-4273-817C-DCA50EF4A40E}"/>
          </ac:picMkLst>
        </pc:picChg>
        <pc:picChg chg="add del mod">
          <ac:chgData name="Liam Westley" userId="4ee1b2a8b617ef11" providerId="LiveId" clId="{4C506041-A165-4DF5-AD91-78272908242C}" dt="2021-01-27T09:18:06.542" v="15299" actId="478"/>
          <ac:picMkLst>
            <pc:docMk/>
            <pc:sldMk cId="1268973537" sldId="265"/>
            <ac:picMk id="15" creationId="{6AE5D315-07CB-4CF3-9F41-F04A4F787A3A}"/>
          </ac:picMkLst>
        </pc:picChg>
        <pc:picChg chg="add del mod">
          <ac:chgData name="Liam Westley" userId="4ee1b2a8b617ef11" providerId="LiveId" clId="{4C506041-A165-4DF5-AD91-78272908242C}" dt="2021-01-27T09:18:06.542" v="15299" actId="478"/>
          <ac:picMkLst>
            <pc:docMk/>
            <pc:sldMk cId="1268973537" sldId="265"/>
            <ac:picMk id="16" creationId="{35A11BC5-C3BE-45D8-A8E4-19C8C8E5F5D9}"/>
          </ac:picMkLst>
        </pc:picChg>
        <pc:picChg chg="add del mod">
          <ac:chgData name="Liam Westley" userId="4ee1b2a8b617ef11" providerId="LiveId" clId="{4C506041-A165-4DF5-AD91-78272908242C}" dt="2021-01-27T09:18:06.542" v="15299" actId="478"/>
          <ac:picMkLst>
            <pc:docMk/>
            <pc:sldMk cId="1268973537" sldId="265"/>
            <ac:picMk id="17" creationId="{9AA8E039-FA43-469C-A93C-EB77CCB14823}"/>
          </ac:picMkLst>
        </pc:picChg>
        <pc:picChg chg="add del mod">
          <ac:chgData name="Liam Westley" userId="4ee1b2a8b617ef11" providerId="LiveId" clId="{4C506041-A165-4DF5-AD91-78272908242C}" dt="2021-01-27T09:18:06.542" v="15299" actId="478"/>
          <ac:picMkLst>
            <pc:docMk/>
            <pc:sldMk cId="1268973537" sldId="265"/>
            <ac:picMk id="18" creationId="{1A782E6D-97F5-473E-89A0-09C0C7354B30}"/>
          </ac:picMkLst>
        </pc:picChg>
        <pc:picChg chg="add mod">
          <ac:chgData name="Liam Westley" userId="4ee1b2a8b617ef11" providerId="LiveId" clId="{4C506041-A165-4DF5-AD91-78272908242C}" dt="2021-01-27T09:18:07.029" v="15300"/>
          <ac:picMkLst>
            <pc:docMk/>
            <pc:sldMk cId="1268973537" sldId="265"/>
            <ac:picMk id="19" creationId="{4E17F67A-0E63-4134-84B9-D7AD710A9531}"/>
          </ac:picMkLst>
        </pc:picChg>
        <pc:picChg chg="add mod">
          <ac:chgData name="Liam Westley" userId="4ee1b2a8b617ef11" providerId="LiveId" clId="{4C506041-A165-4DF5-AD91-78272908242C}" dt="2021-01-27T09:18:07.029" v="15300"/>
          <ac:picMkLst>
            <pc:docMk/>
            <pc:sldMk cId="1268973537" sldId="265"/>
            <ac:picMk id="20" creationId="{B5E1E059-B01A-48D1-BBFB-F890EA675EB9}"/>
          </ac:picMkLst>
        </pc:picChg>
        <pc:picChg chg="add mod">
          <ac:chgData name="Liam Westley" userId="4ee1b2a8b617ef11" providerId="LiveId" clId="{4C506041-A165-4DF5-AD91-78272908242C}" dt="2021-01-27T09:18:07.029" v="15300"/>
          <ac:picMkLst>
            <pc:docMk/>
            <pc:sldMk cId="1268973537" sldId="265"/>
            <ac:picMk id="21" creationId="{AD880437-D302-4731-8B98-FE08E8A7125C}"/>
          </ac:picMkLst>
        </pc:picChg>
        <pc:picChg chg="add mod">
          <ac:chgData name="Liam Westley" userId="4ee1b2a8b617ef11" providerId="LiveId" clId="{4C506041-A165-4DF5-AD91-78272908242C}" dt="2021-01-27T09:18:07.029" v="15300"/>
          <ac:picMkLst>
            <pc:docMk/>
            <pc:sldMk cId="1268973537" sldId="265"/>
            <ac:picMk id="22" creationId="{A0C4C3EF-E378-4957-A98F-DF5653F1B4D0}"/>
          </ac:picMkLst>
        </pc:picChg>
        <pc:picChg chg="add mod">
          <ac:chgData name="Liam Westley" userId="4ee1b2a8b617ef11" providerId="LiveId" clId="{4C506041-A165-4DF5-AD91-78272908242C}" dt="2021-01-27T09:18:07.029" v="15300"/>
          <ac:picMkLst>
            <pc:docMk/>
            <pc:sldMk cId="1268973537" sldId="265"/>
            <ac:picMk id="23" creationId="{DF9B1835-B82B-4B3A-9C91-E5837F4F82B2}"/>
          </ac:picMkLst>
        </pc:picChg>
      </pc:sldChg>
      <pc:sldChg chg="modSp new mod modAnim modNotesTx">
        <pc:chgData name="Liam Westley" userId="4ee1b2a8b617ef11" providerId="LiveId" clId="{4C506041-A165-4DF5-AD91-78272908242C}" dt="2021-01-27T13:44:40.789" v="17193"/>
        <pc:sldMkLst>
          <pc:docMk/>
          <pc:sldMk cId="1723950145" sldId="266"/>
        </pc:sldMkLst>
        <pc:spChg chg="mod">
          <ac:chgData name="Liam Westley" userId="4ee1b2a8b617ef11" providerId="LiveId" clId="{4C506041-A165-4DF5-AD91-78272908242C}" dt="2021-01-21T13:42:44.426" v="885" actId="20577"/>
          <ac:spMkLst>
            <pc:docMk/>
            <pc:sldMk cId="1723950145" sldId="266"/>
            <ac:spMk id="2" creationId="{08D53ABF-183A-42EC-9418-D22BAF97D830}"/>
          </ac:spMkLst>
        </pc:spChg>
        <pc:spChg chg="mod">
          <ac:chgData name="Liam Westley" userId="4ee1b2a8b617ef11" providerId="LiveId" clId="{4C506041-A165-4DF5-AD91-78272908242C}" dt="2021-01-24T15:06:43.874" v="8341" actId="20577"/>
          <ac:spMkLst>
            <pc:docMk/>
            <pc:sldMk cId="1723950145" sldId="266"/>
            <ac:spMk id="3" creationId="{A8463B25-3439-47BA-8C41-8E08CBD38F92}"/>
          </ac:spMkLst>
        </pc:spChg>
      </pc:sldChg>
      <pc:sldChg chg="addSp modSp new mod modAnim modNotesTx">
        <pc:chgData name="Liam Westley" userId="4ee1b2a8b617ef11" providerId="LiveId" clId="{4C506041-A165-4DF5-AD91-78272908242C}" dt="2021-01-28T07:52:53.252" v="17718" actId="20577"/>
        <pc:sldMkLst>
          <pc:docMk/>
          <pc:sldMk cId="1087319691" sldId="267"/>
        </pc:sldMkLst>
        <pc:spChg chg="mod">
          <ac:chgData name="Liam Westley" userId="4ee1b2a8b617ef11" providerId="LiveId" clId="{4C506041-A165-4DF5-AD91-78272908242C}" dt="2021-01-27T10:12:30.554" v="16640" actId="20577"/>
          <ac:spMkLst>
            <pc:docMk/>
            <pc:sldMk cId="1087319691" sldId="267"/>
            <ac:spMk id="2" creationId="{25300905-AF43-409C-9696-0DC96AF4397C}"/>
          </ac:spMkLst>
        </pc:spChg>
        <pc:spChg chg="mod">
          <ac:chgData name="Liam Westley" userId="4ee1b2a8b617ef11" providerId="LiveId" clId="{4C506041-A165-4DF5-AD91-78272908242C}" dt="2021-01-28T07:17:13.090" v="17609" actId="20577"/>
          <ac:spMkLst>
            <pc:docMk/>
            <pc:sldMk cId="1087319691" sldId="267"/>
            <ac:spMk id="3" creationId="{2FFD5436-7132-4EB0-AFB5-DBC297CA36BC}"/>
          </ac:spMkLst>
        </pc:spChg>
        <pc:picChg chg="add mod">
          <ac:chgData name="Liam Westley" userId="4ee1b2a8b617ef11" providerId="LiveId" clId="{4C506041-A165-4DF5-AD91-78272908242C}" dt="2021-01-27T10:00:14.285" v="16453"/>
          <ac:picMkLst>
            <pc:docMk/>
            <pc:sldMk cId="1087319691" sldId="267"/>
            <ac:picMk id="4" creationId="{EC0E3706-4CB6-4149-85AC-DA77FF71C544}"/>
          </ac:picMkLst>
        </pc:picChg>
        <pc:picChg chg="add mod">
          <ac:chgData name="Liam Westley" userId="4ee1b2a8b617ef11" providerId="LiveId" clId="{4C506041-A165-4DF5-AD91-78272908242C}" dt="2021-01-27T10:00:14.285" v="16453"/>
          <ac:picMkLst>
            <pc:docMk/>
            <pc:sldMk cId="1087319691" sldId="267"/>
            <ac:picMk id="5" creationId="{78925342-A379-4DFE-BDDC-6A7F3285B604}"/>
          </ac:picMkLst>
        </pc:picChg>
        <pc:picChg chg="add mod">
          <ac:chgData name="Liam Westley" userId="4ee1b2a8b617ef11" providerId="LiveId" clId="{4C506041-A165-4DF5-AD91-78272908242C}" dt="2021-01-27T10:00:14.285" v="16453"/>
          <ac:picMkLst>
            <pc:docMk/>
            <pc:sldMk cId="1087319691" sldId="267"/>
            <ac:picMk id="6" creationId="{25E560E8-801B-4581-9B80-A5A420248D42}"/>
          </ac:picMkLst>
        </pc:picChg>
        <pc:picChg chg="add mod">
          <ac:chgData name="Liam Westley" userId="4ee1b2a8b617ef11" providerId="LiveId" clId="{4C506041-A165-4DF5-AD91-78272908242C}" dt="2021-01-27T10:00:14.285" v="16453"/>
          <ac:picMkLst>
            <pc:docMk/>
            <pc:sldMk cId="1087319691" sldId="267"/>
            <ac:picMk id="7" creationId="{4FFA3B5B-4E2B-4EC7-A38E-0BC3E5D5C021}"/>
          </ac:picMkLst>
        </pc:picChg>
        <pc:picChg chg="add mod">
          <ac:chgData name="Liam Westley" userId="4ee1b2a8b617ef11" providerId="LiveId" clId="{4C506041-A165-4DF5-AD91-78272908242C}" dt="2021-01-27T10:00:14.285" v="16453"/>
          <ac:picMkLst>
            <pc:docMk/>
            <pc:sldMk cId="1087319691" sldId="267"/>
            <ac:picMk id="8" creationId="{C96D77D8-E4E3-4327-95B4-20D841FC29FF}"/>
          </ac:picMkLst>
        </pc:picChg>
      </pc:sldChg>
      <pc:sldChg chg="addSp delSp modSp new mod modAnim modNotesTx">
        <pc:chgData name="Liam Westley" userId="4ee1b2a8b617ef11" providerId="LiveId" clId="{4C506041-A165-4DF5-AD91-78272908242C}" dt="2021-01-27T19:02:05.985" v="17278"/>
        <pc:sldMkLst>
          <pc:docMk/>
          <pc:sldMk cId="263195780" sldId="268"/>
        </pc:sldMkLst>
        <pc:spChg chg="mod">
          <ac:chgData name="Liam Westley" userId="4ee1b2a8b617ef11" providerId="LiveId" clId="{4C506041-A165-4DF5-AD91-78272908242C}" dt="2021-01-27T10:12:34.454" v="16641" actId="20577"/>
          <ac:spMkLst>
            <pc:docMk/>
            <pc:sldMk cId="263195780" sldId="268"/>
            <ac:spMk id="2" creationId="{D8EA0D96-68D7-4FD9-9A13-0F63348712A1}"/>
          </ac:spMkLst>
        </pc:spChg>
        <pc:spChg chg="mod">
          <ac:chgData name="Liam Westley" userId="4ee1b2a8b617ef11" providerId="LiveId" clId="{4C506041-A165-4DF5-AD91-78272908242C}" dt="2021-01-27T09:56:02.878" v="16411" actId="20577"/>
          <ac:spMkLst>
            <pc:docMk/>
            <pc:sldMk cId="263195780" sldId="268"/>
            <ac:spMk id="3" creationId="{985857D0-34BA-4155-BD13-AAE24A6B54D7}"/>
          </ac:spMkLst>
        </pc:spChg>
        <pc:picChg chg="add del mod">
          <ac:chgData name="Liam Westley" userId="4ee1b2a8b617ef11" providerId="LiveId" clId="{4C506041-A165-4DF5-AD91-78272908242C}" dt="2021-01-27T09:51:16.954" v="16281"/>
          <ac:picMkLst>
            <pc:docMk/>
            <pc:sldMk cId="263195780" sldId="268"/>
            <ac:picMk id="4" creationId="{EFE54A1A-9826-4A79-86B6-62BC4BA5E668}"/>
          </ac:picMkLst>
        </pc:picChg>
        <pc:picChg chg="add del mod">
          <ac:chgData name="Liam Westley" userId="4ee1b2a8b617ef11" providerId="LiveId" clId="{4C506041-A165-4DF5-AD91-78272908242C}" dt="2021-01-27T09:51:16.954" v="16281"/>
          <ac:picMkLst>
            <pc:docMk/>
            <pc:sldMk cId="263195780" sldId="268"/>
            <ac:picMk id="5" creationId="{8F94FFC0-FD02-49F1-83B1-473B2D027BFB}"/>
          </ac:picMkLst>
        </pc:picChg>
        <pc:picChg chg="add del mod">
          <ac:chgData name="Liam Westley" userId="4ee1b2a8b617ef11" providerId="LiveId" clId="{4C506041-A165-4DF5-AD91-78272908242C}" dt="2021-01-27T09:51:16.954" v="16281"/>
          <ac:picMkLst>
            <pc:docMk/>
            <pc:sldMk cId="263195780" sldId="268"/>
            <ac:picMk id="6" creationId="{5C11205A-4E98-4AD9-853F-52134D8A36CC}"/>
          </ac:picMkLst>
        </pc:picChg>
        <pc:picChg chg="add del mod">
          <ac:chgData name="Liam Westley" userId="4ee1b2a8b617ef11" providerId="LiveId" clId="{4C506041-A165-4DF5-AD91-78272908242C}" dt="2021-01-27T09:51:16.954" v="16281"/>
          <ac:picMkLst>
            <pc:docMk/>
            <pc:sldMk cId="263195780" sldId="268"/>
            <ac:picMk id="7" creationId="{C23BF54E-5FC6-420C-BA56-6F80FD7A075F}"/>
          </ac:picMkLst>
        </pc:picChg>
        <pc:picChg chg="add del mod">
          <ac:chgData name="Liam Westley" userId="4ee1b2a8b617ef11" providerId="LiveId" clId="{4C506041-A165-4DF5-AD91-78272908242C}" dt="2021-01-27T09:51:16.954" v="16281"/>
          <ac:picMkLst>
            <pc:docMk/>
            <pc:sldMk cId="263195780" sldId="268"/>
            <ac:picMk id="8" creationId="{4497EF27-AA93-4D16-98B0-6DB5095F6047}"/>
          </ac:picMkLst>
        </pc:picChg>
        <pc:picChg chg="add del mod">
          <ac:chgData name="Liam Westley" userId="4ee1b2a8b617ef11" providerId="LiveId" clId="{4C506041-A165-4DF5-AD91-78272908242C}" dt="2021-01-27T09:51:14.007" v="16280"/>
          <ac:picMkLst>
            <pc:docMk/>
            <pc:sldMk cId="263195780" sldId="268"/>
            <ac:picMk id="9" creationId="{583C1CB6-1D05-4DCC-806E-45A32E161AFD}"/>
          </ac:picMkLst>
        </pc:picChg>
        <pc:picChg chg="add del mod">
          <ac:chgData name="Liam Westley" userId="4ee1b2a8b617ef11" providerId="LiveId" clId="{4C506041-A165-4DF5-AD91-78272908242C}" dt="2021-01-27T09:51:14.007" v="16280"/>
          <ac:picMkLst>
            <pc:docMk/>
            <pc:sldMk cId="263195780" sldId="268"/>
            <ac:picMk id="10" creationId="{F3FB9CF2-61AC-4962-8469-D9FC321B6A0C}"/>
          </ac:picMkLst>
        </pc:picChg>
        <pc:picChg chg="add del mod">
          <ac:chgData name="Liam Westley" userId="4ee1b2a8b617ef11" providerId="LiveId" clId="{4C506041-A165-4DF5-AD91-78272908242C}" dt="2021-01-27T09:51:14.007" v="16280"/>
          <ac:picMkLst>
            <pc:docMk/>
            <pc:sldMk cId="263195780" sldId="268"/>
            <ac:picMk id="11" creationId="{652C27AC-D37A-4E3C-898A-B80C69FAD37A}"/>
          </ac:picMkLst>
        </pc:picChg>
        <pc:picChg chg="add del mod">
          <ac:chgData name="Liam Westley" userId="4ee1b2a8b617ef11" providerId="LiveId" clId="{4C506041-A165-4DF5-AD91-78272908242C}" dt="2021-01-27T09:51:14.007" v="16280"/>
          <ac:picMkLst>
            <pc:docMk/>
            <pc:sldMk cId="263195780" sldId="268"/>
            <ac:picMk id="12" creationId="{A8FA845B-6320-4A67-9605-7B68760D280A}"/>
          </ac:picMkLst>
        </pc:picChg>
        <pc:picChg chg="add del mod">
          <ac:chgData name="Liam Westley" userId="4ee1b2a8b617ef11" providerId="LiveId" clId="{4C506041-A165-4DF5-AD91-78272908242C}" dt="2021-01-27T09:51:14.007" v="16280"/>
          <ac:picMkLst>
            <pc:docMk/>
            <pc:sldMk cId="263195780" sldId="268"/>
            <ac:picMk id="13" creationId="{158288EB-3FA4-40D7-8DBB-96BBFD20D8DA}"/>
          </ac:picMkLst>
        </pc:picChg>
        <pc:picChg chg="add del mod">
          <ac:chgData name="Liam Westley" userId="4ee1b2a8b617ef11" providerId="LiveId" clId="{4C506041-A165-4DF5-AD91-78272908242C}" dt="2021-01-27T09:51:12.819" v="16278"/>
          <ac:picMkLst>
            <pc:docMk/>
            <pc:sldMk cId="263195780" sldId="268"/>
            <ac:picMk id="14" creationId="{AD50DCBE-EF2D-40B9-A1C2-34CDCF45D75D}"/>
          </ac:picMkLst>
        </pc:picChg>
        <pc:picChg chg="add del mod">
          <ac:chgData name="Liam Westley" userId="4ee1b2a8b617ef11" providerId="LiveId" clId="{4C506041-A165-4DF5-AD91-78272908242C}" dt="2021-01-27T09:51:12.819" v="16278"/>
          <ac:picMkLst>
            <pc:docMk/>
            <pc:sldMk cId="263195780" sldId="268"/>
            <ac:picMk id="15" creationId="{2B196107-1D41-418E-92AF-9621D74E6782}"/>
          </ac:picMkLst>
        </pc:picChg>
        <pc:picChg chg="add del mod">
          <ac:chgData name="Liam Westley" userId="4ee1b2a8b617ef11" providerId="LiveId" clId="{4C506041-A165-4DF5-AD91-78272908242C}" dt="2021-01-27T09:51:12.819" v="16278"/>
          <ac:picMkLst>
            <pc:docMk/>
            <pc:sldMk cId="263195780" sldId="268"/>
            <ac:picMk id="16" creationId="{9980487D-CEEA-4CD3-AD80-05C41EB4AA35}"/>
          </ac:picMkLst>
        </pc:picChg>
        <pc:picChg chg="add del mod">
          <ac:chgData name="Liam Westley" userId="4ee1b2a8b617ef11" providerId="LiveId" clId="{4C506041-A165-4DF5-AD91-78272908242C}" dt="2021-01-27T09:51:12.819" v="16278"/>
          <ac:picMkLst>
            <pc:docMk/>
            <pc:sldMk cId="263195780" sldId="268"/>
            <ac:picMk id="17" creationId="{507CFFDE-4553-4AD7-B651-A293EB01B6AB}"/>
          </ac:picMkLst>
        </pc:picChg>
        <pc:picChg chg="add del mod">
          <ac:chgData name="Liam Westley" userId="4ee1b2a8b617ef11" providerId="LiveId" clId="{4C506041-A165-4DF5-AD91-78272908242C}" dt="2021-01-27T09:51:12.819" v="16278"/>
          <ac:picMkLst>
            <pc:docMk/>
            <pc:sldMk cId="263195780" sldId="268"/>
            <ac:picMk id="18" creationId="{510E83D2-69B3-49C7-BBC7-11E1FF94CADF}"/>
          </ac:picMkLst>
        </pc:picChg>
        <pc:picChg chg="add mod">
          <ac:chgData name="Liam Westley" userId="4ee1b2a8b617ef11" providerId="LiveId" clId="{4C506041-A165-4DF5-AD91-78272908242C}" dt="2021-01-27T09:51:17.957" v="16282"/>
          <ac:picMkLst>
            <pc:docMk/>
            <pc:sldMk cId="263195780" sldId="268"/>
            <ac:picMk id="19" creationId="{69E494EF-7FA2-45D0-B156-DE41F7830A3F}"/>
          </ac:picMkLst>
        </pc:picChg>
        <pc:picChg chg="add mod">
          <ac:chgData name="Liam Westley" userId="4ee1b2a8b617ef11" providerId="LiveId" clId="{4C506041-A165-4DF5-AD91-78272908242C}" dt="2021-01-27T09:51:17.957" v="16282"/>
          <ac:picMkLst>
            <pc:docMk/>
            <pc:sldMk cId="263195780" sldId="268"/>
            <ac:picMk id="20" creationId="{8391424D-10BB-4CE7-BA2C-A180925C3724}"/>
          </ac:picMkLst>
        </pc:picChg>
        <pc:picChg chg="add mod">
          <ac:chgData name="Liam Westley" userId="4ee1b2a8b617ef11" providerId="LiveId" clId="{4C506041-A165-4DF5-AD91-78272908242C}" dt="2021-01-27T09:51:17.957" v="16282"/>
          <ac:picMkLst>
            <pc:docMk/>
            <pc:sldMk cId="263195780" sldId="268"/>
            <ac:picMk id="21" creationId="{2D5390E7-107B-46C3-B1D9-9065AC6B385C}"/>
          </ac:picMkLst>
        </pc:picChg>
        <pc:picChg chg="add mod">
          <ac:chgData name="Liam Westley" userId="4ee1b2a8b617ef11" providerId="LiveId" clId="{4C506041-A165-4DF5-AD91-78272908242C}" dt="2021-01-27T09:51:17.957" v="16282"/>
          <ac:picMkLst>
            <pc:docMk/>
            <pc:sldMk cId="263195780" sldId="268"/>
            <ac:picMk id="22" creationId="{6197D62E-43E7-4F65-BC75-A5C50DC7D706}"/>
          </ac:picMkLst>
        </pc:picChg>
        <pc:picChg chg="add mod">
          <ac:chgData name="Liam Westley" userId="4ee1b2a8b617ef11" providerId="LiveId" clId="{4C506041-A165-4DF5-AD91-78272908242C}" dt="2021-01-27T09:51:17.957" v="16282"/>
          <ac:picMkLst>
            <pc:docMk/>
            <pc:sldMk cId="263195780" sldId="268"/>
            <ac:picMk id="23" creationId="{02C6FA19-7FF2-48BF-9FAD-0021FDC27F60}"/>
          </ac:picMkLst>
        </pc:picChg>
        <pc:picChg chg="add mod">
          <ac:chgData name="Liam Westley" userId="4ee1b2a8b617ef11" providerId="LiveId" clId="{4C506041-A165-4DF5-AD91-78272908242C}" dt="2021-01-27T09:51:28.407" v="16284" actId="1076"/>
          <ac:picMkLst>
            <pc:docMk/>
            <pc:sldMk cId="263195780" sldId="268"/>
            <ac:picMk id="24" creationId="{DFA67471-6B20-4151-B1A4-7D75C711FE29}"/>
          </ac:picMkLst>
        </pc:picChg>
        <pc:picChg chg="add mod">
          <ac:chgData name="Liam Westley" userId="4ee1b2a8b617ef11" providerId="LiveId" clId="{4C506041-A165-4DF5-AD91-78272908242C}" dt="2021-01-27T09:51:28.407" v="16284" actId="1076"/>
          <ac:picMkLst>
            <pc:docMk/>
            <pc:sldMk cId="263195780" sldId="268"/>
            <ac:picMk id="25" creationId="{D20C29BE-3269-40FB-A8F7-7E097731AD4C}"/>
          </ac:picMkLst>
        </pc:picChg>
        <pc:picChg chg="add mod">
          <ac:chgData name="Liam Westley" userId="4ee1b2a8b617ef11" providerId="LiveId" clId="{4C506041-A165-4DF5-AD91-78272908242C}" dt="2021-01-27T09:51:28.407" v="16284" actId="1076"/>
          <ac:picMkLst>
            <pc:docMk/>
            <pc:sldMk cId="263195780" sldId="268"/>
            <ac:picMk id="26" creationId="{E81E2C53-446B-41BE-B1D5-6B0D27A01EB6}"/>
          </ac:picMkLst>
        </pc:picChg>
        <pc:picChg chg="add mod">
          <ac:chgData name="Liam Westley" userId="4ee1b2a8b617ef11" providerId="LiveId" clId="{4C506041-A165-4DF5-AD91-78272908242C}" dt="2021-01-27T09:51:28.407" v="16284" actId="1076"/>
          <ac:picMkLst>
            <pc:docMk/>
            <pc:sldMk cId="263195780" sldId="268"/>
            <ac:picMk id="27" creationId="{ADE5AA18-A946-486D-9B80-55CAE9AD2762}"/>
          </ac:picMkLst>
        </pc:picChg>
        <pc:picChg chg="add mod">
          <ac:chgData name="Liam Westley" userId="4ee1b2a8b617ef11" providerId="LiveId" clId="{4C506041-A165-4DF5-AD91-78272908242C}" dt="2021-01-27T09:51:28.407" v="16284" actId="1076"/>
          <ac:picMkLst>
            <pc:docMk/>
            <pc:sldMk cId="263195780" sldId="268"/>
            <ac:picMk id="28" creationId="{DA342107-5124-4527-9391-30BF3D36ECE0}"/>
          </ac:picMkLst>
        </pc:picChg>
        <pc:picChg chg="add mod">
          <ac:chgData name="Liam Westley" userId="4ee1b2a8b617ef11" providerId="LiveId" clId="{4C506041-A165-4DF5-AD91-78272908242C}" dt="2021-01-27T09:51:32.591" v="16287" actId="1076"/>
          <ac:picMkLst>
            <pc:docMk/>
            <pc:sldMk cId="263195780" sldId="268"/>
            <ac:picMk id="29" creationId="{D5611BED-E1C7-4F2C-B9E0-4506F0540141}"/>
          </ac:picMkLst>
        </pc:picChg>
        <pc:picChg chg="add mod">
          <ac:chgData name="Liam Westley" userId="4ee1b2a8b617ef11" providerId="LiveId" clId="{4C506041-A165-4DF5-AD91-78272908242C}" dt="2021-01-27T09:51:32.591" v="16287" actId="1076"/>
          <ac:picMkLst>
            <pc:docMk/>
            <pc:sldMk cId="263195780" sldId="268"/>
            <ac:picMk id="30" creationId="{611808F0-C873-42B2-8935-A11662FCD605}"/>
          </ac:picMkLst>
        </pc:picChg>
        <pc:picChg chg="add mod">
          <ac:chgData name="Liam Westley" userId="4ee1b2a8b617ef11" providerId="LiveId" clId="{4C506041-A165-4DF5-AD91-78272908242C}" dt="2021-01-27T09:51:32.591" v="16287" actId="1076"/>
          <ac:picMkLst>
            <pc:docMk/>
            <pc:sldMk cId="263195780" sldId="268"/>
            <ac:picMk id="31" creationId="{DEEBC7EC-E737-48DE-B6A9-D0141029A333}"/>
          </ac:picMkLst>
        </pc:picChg>
        <pc:picChg chg="add mod">
          <ac:chgData name="Liam Westley" userId="4ee1b2a8b617ef11" providerId="LiveId" clId="{4C506041-A165-4DF5-AD91-78272908242C}" dt="2021-01-27T09:51:32.591" v="16287" actId="1076"/>
          <ac:picMkLst>
            <pc:docMk/>
            <pc:sldMk cId="263195780" sldId="268"/>
            <ac:picMk id="32" creationId="{F19BE50A-571D-4010-9CD5-1F989AE5947B}"/>
          </ac:picMkLst>
        </pc:picChg>
        <pc:picChg chg="add mod">
          <ac:chgData name="Liam Westley" userId="4ee1b2a8b617ef11" providerId="LiveId" clId="{4C506041-A165-4DF5-AD91-78272908242C}" dt="2021-01-27T09:51:32.591" v="16287" actId="1076"/>
          <ac:picMkLst>
            <pc:docMk/>
            <pc:sldMk cId="263195780" sldId="268"/>
            <ac:picMk id="33" creationId="{6077E6C7-C75C-40BA-8019-3EDA604BF45A}"/>
          </ac:picMkLst>
        </pc:picChg>
        <pc:picChg chg="add del mod">
          <ac:chgData name="Liam Westley" userId="4ee1b2a8b617ef11" providerId="LiveId" clId="{4C506041-A165-4DF5-AD91-78272908242C}" dt="2021-01-27T09:52:30.455" v="16291"/>
          <ac:picMkLst>
            <pc:docMk/>
            <pc:sldMk cId="263195780" sldId="268"/>
            <ac:picMk id="34" creationId="{A406279D-0392-47E3-82CF-DC8B3D232155}"/>
          </ac:picMkLst>
        </pc:picChg>
        <pc:picChg chg="add del mod">
          <ac:chgData name="Liam Westley" userId="4ee1b2a8b617ef11" providerId="LiveId" clId="{4C506041-A165-4DF5-AD91-78272908242C}" dt="2021-01-27T09:52:30.455" v="16291"/>
          <ac:picMkLst>
            <pc:docMk/>
            <pc:sldMk cId="263195780" sldId="268"/>
            <ac:picMk id="35" creationId="{12154EC9-6E80-4D98-A0D8-84343B88B101}"/>
          </ac:picMkLst>
        </pc:picChg>
        <pc:picChg chg="add del mod">
          <ac:chgData name="Liam Westley" userId="4ee1b2a8b617ef11" providerId="LiveId" clId="{4C506041-A165-4DF5-AD91-78272908242C}" dt="2021-01-27T09:52:30.455" v="16291"/>
          <ac:picMkLst>
            <pc:docMk/>
            <pc:sldMk cId="263195780" sldId="268"/>
            <ac:picMk id="36" creationId="{6B0DE34C-C6D0-46E9-A82C-1A487DE6D038}"/>
          </ac:picMkLst>
        </pc:picChg>
        <pc:picChg chg="add del mod">
          <ac:chgData name="Liam Westley" userId="4ee1b2a8b617ef11" providerId="LiveId" clId="{4C506041-A165-4DF5-AD91-78272908242C}" dt="2021-01-27T09:52:30.455" v="16291"/>
          <ac:picMkLst>
            <pc:docMk/>
            <pc:sldMk cId="263195780" sldId="268"/>
            <ac:picMk id="37" creationId="{BBCB9AE8-6592-4CD4-B557-3EE5E5A5F2CB}"/>
          </ac:picMkLst>
        </pc:picChg>
        <pc:picChg chg="add del mod">
          <ac:chgData name="Liam Westley" userId="4ee1b2a8b617ef11" providerId="LiveId" clId="{4C506041-A165-4DF5-AD91-78272908242C}" dt="2021-01-27T09:52:30.455" v="16291"/>
          <ac:picMkLst>
            <pc:docMk/>
            <pc:sldMk cId="263195780" sldId="268"/>
            <ac:picMk id="38" creationId="{317B0324-628B-41EE-9B61-8D1F1CF76846}"/>
          </ac:picMkLst>
        </pc:picChg>
      </pc:sldChg>
      <pc:sldChg chg="modSp new mod modAnim modNotesTx">
        <pc:chgData name="Liam Westley" userId="4ee1b2a8b617ef11" providerId="LiveId" clId="{4C506041-A165-4DF5-AD91-78272908242C}" dt="2021-01-28T08:00:26.257" v="18049" actId="20577"/>
        <pc:sldMkLst>
          <pc:docMk/>
          <pc:sldMk cId="3816678363" sldId="269"/>
        </pc:sldMkLst>
        <pc:spChg chg="mod">
          <ac:chgData name="Liam Westley" userId="4ee1b2a8b617ef11" providerId="LiveId" clId="{4C506041-A165-4DF5-AD91-78272908242C}" dt="2021-01-27T10:12:44.557" v="16645" actId="20577"/>
          <ac:spMkLst>
            <pc:docMk/>
            <pc:sldMk cId="3816678363" sldId="269"/>
            <ac:spMk id="2" creationId="{C05BA073-5116-4F9F-8578-05C46D8C8A86}"/>
          </ac:spMkLst>
        </pc:spChg>
        <pc:spChg chg="mod">
          <ac:chgData name="Liam Westley" userId="4ee1b2a8b617ef11" providerId="LiveId" clId="{4C506041-A165-4DF5-AD91-78272908242C}" dt="2021-01-28T07:58:35.841" v="17740" actId="20577"/>
          <ac:spMkLst>
            <pc:docMk/>
            <pc:sldMk cId="3816678363" sldId="269"/>
            <ac:spMk id="3" creationId="{40608400-D7C3-4F50-AB31-0A477725B36A}"/>
          </ac:spMkLst>
        </pc:spChg>
      </pc:sldChg>
      <pc:sldChg chg="addSp delSp modSp new mod ord modAnim modNotesTx">
        <pc:chgData name="Liam Westley" userId="4ee1b2a8b617ef11" providerId="LiveId" clId="{4C506041-A165-4DF5-AD91-78272908242C}" dt="2021-01-27T13:45:18.213" v="17213"/>
        <pc:sldMkLst>
          <pc:docMk/>
          <pc:sldMk cId="2487966666" sldId="270"/>
        </pc:sldMkLst>
        <pc:spChg chg="mod">
          <ac:chgData name="Liam Westley" userId="4ee1b2a8b617ef11" providerId="LiveId" clId="{4C506041-A165-4DF5-AD91-78272908242C}" dt="2021-01-27T10:12:39.341" v="16643" actId="20577"/>
          <ac:spMkLst>
            <pc:docMk/>
            <pc:sldMk cId="2487966666" sldId="270"/>
            <ac:spMk id="2" creationId="{03AAC61D-1F67-452E-833A-3DFA73DD9269}"/>
          </ac:spMkLst>
        </pc:spChg>
        <pc:spChg chg="mod">
          <ac:chgData name="Liam Westley" userId="4ee1b2a8b617ef11" providerId="LiveId" clId="{4C506041-A165-4DF5-AD91-78272908242C}" dt="2021-01-27T10:11:11.657" v="16590" actId="20577"/>
          <ac:spMkLst>
            <pc:docMk/>
            <pc:sldMk cId="2487966666" sldId="270"/>
            <ac:spMk id="3" creationId="{5819063A-FC98-48E1-9249-5AEBFFD58BC7}"/>
          </ac:spMkLst>
        </pc:spChg>
        <pc:picChg chg="add del mod">
          <ac:chgData name="Liam Westley" userId="4ee1b2a8b617ef11" providerId="LiveId" clId="{4C506041-A165-4DF5-AD91-78272908242C}" dt="2021-01-27T10:00:09.997" v="16452"/>
          <ac:picMkLst>
            <pc:docMk/>
            <pc:sldMk cId="2487966666" sldId="270"/>
            <ac:picMk id="4" creationId="{F7A1C033-C695-4173-9F5B-B01A52900858}"/>
          </ac:picMkLst>
        </pc:picChg>
        <pc:picChg chg="add del mod">
          <ac:chgData name="Liam Westley" userId="4ee1b2a8b617ef11" providerId="LiveId" clId="{4C506041-A165-4DF5-AD91-78272908242C}" dt="2021-01-27T10:00:09.997" v="16452"/>
          <ac:picMkLst>
            <pc:docMk/>
            <pc:sldMk cId="2487966666" sldId="270"/>
            <ac:picMk id="5" creationId="{BD04C395-AAA4-45F8-9360-28F0FB289B3C}"/>
          </ac:picMkLst>
        </pc:picChg>
        <pc:picChg chg="add del mod">
          <ac:chgData name="Liam Westley" userId="4ee1b2a8b617ef11" providerId="LiveId" clId="{4C506041-A165-4DF5-AD91-78272908242C}" dt="2021-01-27T10:00:09.997" v="16452"/>
          <ac:picMkLst>
            <pc:docMk/>
            <pc:sldMk cId="2487966666" sldId="270"/>
            <ac:picMk id="6" creationId="{9B1C817C-DF47-49D5-A504-2BFDC88B5F4D}"/>
          </ac:picMkLst>
        </pc:picChg>
        <pc:picChg chg="add del mod">
          <ac:chgData name="Liam Westley" userId="4ee1b2a8b617ef11" providerId="LiveId" clId="{4C506041-A165-4DF5-AD91-78272908242C}" dt="2021-01-27T10:00:09.997" v="16452"/>
          <ac:picMkLst>
            <pc:docMk/>
            <pc:sldMk cId="2487966666" sldId="270"/>
            <ac:picMk id="7" creationId="{78EFBB0A-531C-4830-889E-59FC60F2BAB5}"/>
          </ac:picMkLst>
        </pc:picChg>
        <pc:picChg chg="add del mod">
          <ac:chgData name="Liam Westley" userId="4ee1b2a8b617ef11" providerId="LiveId" clId="{4C506041-A165-4DF5-AD91-78272908242C}" dt="2021-01-27T10:00:09.997" v="16452"/>
          <ac:picMkLst>
            <pc:docMk/>
            <pc:sldMk cId="2487966666" sldId="270"/>
            <ac:picMk id="8" creationId="{1BF9B631-AA85-412B-B473-A9F74736B254}"/>
          </ac:picMkLst>
        </pc:picChg>
      </pc:sldChg>
      <pc:sldChg chg="modSp new del mod">
        <pc:chgData name="Liam Westley" userId="4ee1b2a8b617ef11" providerId="LiveId" clId="{4C506041-A165-4DF5-AD91-78272908242C}" dt="2021-01-27T07:32:22.292" v="14953" actId="2696"/>
        <pc:sldMkLst>
          <pc:docMk/>
          <pc:sldMk cId="2571602555" sldId="271"/>
        </pc:sldMkLst>
        <pc:spChg chg="mod">
          <ac:chgData name="Liam Westley" userId="4ee1b2a8b617ef11" providerId="LiveId" clId="{4C506041-A165-4DF5-AD91-78272908242C}" dt="2021-01-21T13:43:52.775" v="1001" actId="20577"/>
          <ac:spMkLst>
            <pc:docMk/>
            <pc:sldMk cId="2571602555" sldId="271"/>
            <ac:spMk id="2" creationId="{7D67203F-30FF-4AA7-8808-F41F739B4E22}"/>
          </ac:spMkLst>
        </pc:spChg>
        <pc:spChg chg="mod">
          <ac:chgData name="Liam Westley" userId="4ee1b2a8b617ef11" providerId="LiveId" clId="{4C506041-A165-4DF5-AD91-78272908242C}" dt="2021-01-27T07:32:18.740" v="14952" actId="20577"/>
          <ac:spMkLst>
            <pc:docMk/>
            <pc:sldMk cId="2571602555" sldId="271"/>
            <ac:spMk id="3" creationId="{5294D08C-4B0B-422E-81AD-ECDE3A98499E}"/>
          </ac:spMkLst>
        </pc:spChg>
      </pc:sldChg>
      <pc:sldChg chg="addSp modSp new mod modAnim modNotesTx">
        <pc:chgData name="Liam Westley" userId="4ee1b2a8b617ef11" providerId="LiveId" clId="{4C506041-A165-4DF5-AD91-78272908242C}" dt="2021-01-28T08:01:10.057" v="18051" actId="20577"/>
        <pc:sldMkLst>
          <pc:docMk/>
          <pc:sldMk cId="96649197" sldId="272"/>
        </pc:sldMkLst>
        <pc:spChg chg="mod">
          <ac:chgData name="Liam Westley" userId="4ee1b2a8b617ef11" providerId="LiveId" clId="{4C506041-A165-4DF5-AD91-78272908242C}" dt="2021-01-28T08:01:10.057" v="18051" actId="20577"/>
          <ac:spMkLst>
            <pc:docMk/>
            <pc:sldMk cId="96649197" sldId="272"/>
            <ac:spMk id="2" creationId="{D2C4C4D7-4E3E-457F-BEC4-4BD2EB1ED974}"/>
          </ac:spMkLst>
        </pc:spChg>
        <pc:spChg chg="mod">
          <ac:chgData name="Liam Westley" userId="4ee1b2a8b617ef11" providerId="LiveId" clId="{4C506041-A165-4DF5-AD91-78272908242C}" dt="2021-01-28T07:16:45.060" v="17586" actId="20577"/>
          <ac:spMkLst>
            <pc:docMk/>
            <pc:sldMk cId="96649197" sldId="272"/>
            <ac:spMk id="3" creationId="{E5BDAD89-EBBC-490A-9F0E-FBF70805BE1B}"/>
          </ac:spMkLst>
        </pc:spChg>
        <pc:picChg chg="add mod">
          <ac:chgData name="Liam Westley" userId="4ee1b2a8b617ef11" providerId="LiveId" clId="{4C506041-A165-4DF5-AD91-78272908242C}" dt="2021-01-27T10:19:16.197" v="16857"/>
          <ac:picMkLst>
            <pc:docMk/>
            <pc:sldMk cId="96649197" sldId="272"/>
            <ac:picMk id="4" creationId="{999F4F30-6016-478E-A866-84AB5E671F3B}"/>
          </ac:picMkLst>
        </pc:picChg>
        <pc:picChg chg="add mod">
          <ac:chgData name="Liam Westley" userId="4ee1b2a8b617ef11" providerId="LiveId" clId="{4C506041-A165-4DF5-AD91-78272908242C}" dt="2021-01-27T10:19:16.197" v="16857"/>
          <ac:picMkLst>
            <pc:docMk/>
            <pc:sldMk cId="96649197" sldId="272"/>
            <ac:picMk id="5" creationId="{40949898-9B80-492D-A123-8DC0094E214F}"/>
          </ac:picMkLst>
        </pc:picChg>
        <pc:picChg chg="add mod">
          <ac:chgData name="Liam Westley" userId="4ee1b2a8b617ef11" providerId="LiveId" clId="{4C506041-A165-4DF5-AD91-78272908242C}" dt="2021-01-27T10:19:16.197" v="16857"/>
          <ac:picMkLst>
            <pc:docMk/>
            <pc:sldMk cId="96649197" sldId="272"/>
            <ac:picMk id="6" creationId="{FC8BF13C-0B24-4900-BB35-50003694C105}"/>
          </ac:picMkLst>
        </pc:picChg>
        <pc:picChg chg="add mod">
          <ac:chgData name="Liam Westley" userId="4ee1b2a8b617ef11" providerId="LiveId" clId="{4C506041-A165-4DF5-AD91-78272908242C}" dt="2021-01-27T10:19:16.197" v="16857"/>
          <ac:picMkLst>
            <pc:docMk/>
            <pc:sldMk cId="96649197" sldId="272"/>
            <ac:picMk id="7" creationId="{2DAFD1AD-F5F0-440F-8DEF-9D64B2C0BA1F}"/>
          </ac:picMkLst>
        </pc:picChg>
        <pc:picChg chg="add mod">
          <ac:chgData name="Liam Westley" userId="4ee1b2a8b617ef11" providerId="LiveId" clId="{4C506041-A165-4DF5-AD91-78272908242C}" dt="2021-01-27T10:19:16.197" v="16857"/>
          <ac:picMkLst>
            <pc:docMk/>
            <pc:sldMk cId="96649197" sldId="272"/>
            <ac:picMk id="8" creationId="{13605BAA-D147-4FD1-8FCD-B667FF8EDCA5}"/>
          </ac:picMkLst>
        </pc:picChg>
      </pc:sldChg>
      <pc:sldChg chg="modSp add mod">
        <pc:chgData name="Liam Westley" userId="4ee1b2a8b617ef11" providerId="LiveId" clId="{4C506041-A165-4DF5-AD91-78272908242C}" dt="2021-01-28T08:11:03.959" v="18118" actId="20577"/>
        <pc:sldMkLst>
          <pc:docMk/>
          <pc:sldMk cId="120598620" sldId="273"/>
        </pc:sldMkLst>
        <pc:spChg chg="mod">
          <ac:chgData name="Liam Westley" userId="4ee1b2a8b617ef11" providerId="LiveId" clId="{4C506041-A165-4DF5-AD91-78272908242C}" dt="2021-01-28T08:11:03.959" v="18118" actId="20577"/>
          <ac:spMkLst>
            <pc:docMk/>
            <pc:sldMk cId="120598620" sldId="273"/>
            <ac:spMk id="2" creationId="{69E880BC-5C12-47C1-B64B-C2C72746CA34}"/>
          </ac:spMkLst>
        </pc:spChg>
      </pc:sldChg>
      <pc:sldChg chg="modSp new mod modAnim modNotesTx">
        <pc:chgData name="Liam Westley" userId="4ee1b2a8b617ef11" providerId="LiveId" clId="{4C506041-A165-4DF5-AD91-78272908242C}" dt="2021-01-28T07:09:40.380" v="17532" actId="20577"/>
        <pc:sldMkLst>
          <pc:docMk/>
          <pc:sldMk cId="830906669" sldId="274"/>
        </pc:sldMkLst>
        <pc:spChg chg="mod">
          <ac:chgData name="Liam Westley" userId="4ee1b2a8b617ef11" providerId="LiveId" clId="{4C506041-A165-4DF5-AD91-78272908242C}" dt="2021-01-25T07:25:56.082" v="10351" actId="20577"/>
          <ac:spMkLst>
            <pc:docMk/>
            <pc:sldMk cId="830906669" sldId="274"/>
            <ac:spMk id="2" creationId="{ACECA11C-E3DA-4398-AB65-C6AF786503B5}"/>
          </ac:spMkLst>
        </pc:spChg>
        <pc:spChg chg="mod">
          <ac:chgData name="Liam Westley" userId="4ee1b2a8b617ef11" providerId="LiveId" clId="{4C506041-A165-4DF5-AD91-78272908242C}" dt="2021-01-28T07:07:55.816" v="17365" actId="20577"/>
          <ac:spMkLst>
            <pc:docMk/>
            <pc:sldMk cId="830906669" sldId="274"/>
            <ac:spMk id="3" creationId="{45320066-8785-4F7C-802B-F832C4764610}"/>
          </ac:spMkLst>
        </pc:spChg>
      </pc:sldChg>
      <pc:sldChg chg="new del">
        <pc:chgData name="Liam Westley" userId="4ee1b2a8b617ef11" providerId="LiveId" clId="{4C506041-A165-4DF5-AD91-78272908242C}" dt="2021-01-21T17:17:59.277" v="4177" actId="47"/>
        <pc:sldMkLst>
          <pc:docMk/>
          <pc:sldMk cId="1156484548" sldId="275"/>
        </pc:sldMkLst>
      </pc:sldChg>
      <pc:sldChg chg="modSp add mod modAnim modNotesTx">
        <pc:chgData name="Liam Westley" userId="4ee1b2a8b617ef11" providerId="LiveId" clId="{4C506041-A165-4DF5-AD91-78272908242C}" dt="2021-01-28T07:41:15.670" v="17650" actId="20577"/>
        <pc:sldMkLst>
          <pc:docMk/>
          <pc:sldMk cId="2196101267" sldId="275"/>
        </pc:sldMkLst>
        <pc:spChg chg="mod">
          <ac:chgData name="Liam Westley" userId="4ee1b2a8b617ef11" providerId="LiveId" clId="{4C506041-A165-4DF5-AD91-78272908242C}" dt="2021-01-28T07:41:15.670" v="17650" actId="20577"/>
          <ac:spMkLst>
            <pc:docMk/>
            <pc:sldMk cId="2196101267" sldId="275"/>
            <ac:spMk id="2" creationId="{66755D22-6597-4B65-9B13-49BDF97019B7}"/>
          </ac:spMkLst>
        </pc:spChg>
        <pc:spChg chg="mod">
          <ac:chgData name="Liam Westley" userId="4ee1b2a8b617ef11" providerId="LiveId" clId="{4C506041-A165-4DF5-AD91-78272908242C}" dt="2021-01-27T09:21:36.207" v="15314" actId="20577"/>
          <ac:spMkLst>
            <pc:docMk/>
            <pc:sldMk cId="2196101267" sldId="275"/>
            <ac:spMk id="3" creationId="{7134F9E1-9183-47A0-B9EB-EC36D3F384AC}"/>
          </ac:spMkLst>
        </pc:spChg>
      </pc:sldChg>
      <pc:sldChg chg="modSp new del mod">
        <pc:chgData name="Liam Westley" userId="4ee1b2a8b617ef11" providerId="LiveId" clId="{4C506041-A165-4DF5-AD91-78272908242C}" dt="2021-01-24T15:09:56.612" v="8627" actId="2696"/>
        <pc:sldMkLst>
          <pc:docMk/>
          <pc:sldMk cId="179989501" sldId="276"/>
        </pc:sldMkLst>
        <pc:spChg chg="mod">
          <ac:chgData name="Liam Westley" userId="4ee1b2a8b617ef11" providerId="LiveId" clId="{4C506041-A165-4DF5-AD91-78272908242C}" dt="2021-01-24T15:09:36.339" v="8579" actId="20577"/>
          <ac:spMkLst>
            <pc:docMk/>
            <pc:sldMk cId="179989501" sldId="276"/>
            <ac:spMk id="2" creationId="{D01B9D24-A5E5-43E0-A8B3-998D59DA3E7E}"/>
          </ac:spMkLst>
        </pc:spChg>
        <pc:spChg chg="mod">
          <ac:chgData name="Liam Westley" userId="4ee1b2a8b617ef11" providerId="LiveId" clId="{4C506041-A165-4DF5-AD91-78272908242C}" dt="2021-01-24T15:09:50.305" v="8626" actId="5793"/>
          <ac:spMkLst>
            <pc:docMk/>
            <pc:sldMk cId="179989501" sldId="276"/>
            <ac:spMk id="3" creationId="{91C853A2-79FA-4FBA-929E-894DD5369C87}"/>
          </ac:spMkLst>
        </pc:spChg>
      </pc:sldChg>
      <pc:sldChg chg="modSp add del mod">
        <pc:chgData name="Liam Westley" userId="4ee1b2a8b617ef11" providerId="LiveId" clId="{4C506041-A165-4DF5-AD91-78272908242C}" dt="2021-01-21T17:19:13.744" v="4245" actId="47"/>
        <pc:sldMkLst>
          <pc:docMk/>
          <pc:sldMk cId="874245868" sldId="276"/>
        </pc:sldMkLst>
        <pc:spChg chg="mod">
          <ac:chgData name="Liam Westley" userId="4ee1b2a8b617ef11" providerId="LiveId" clId="{4C506041-A165-4DF5-AD91-78272908242C}" dt="2021-01-21T17:19:01.899" v="4243"/>
          <ac:spMkLst>
            <pc:docMk/>
            <pc:sldMk cId="874245868" sldId="276"/>
            <ac:spMk id="3" creationId="{BAB7C514-4B43-47D0-9163-E50A615C83F8}"/>
          </ac:spMkLst>
        </pc:spChg>
      </pc:sldChg>
      <pc:sldChg chg="addSp delSp modSp new mod modAnim modNotesTx">
        <pc:chgData name="Liam Westley" userId="4ee1b2a8b617ef11" providerId="LiveId" clId="{4C506041-A165-4DF5-AD91-78272908242C}" dt="2021-01-28T08:13:03.541" v="18122" actId="478"/>
        <pc:sldMkLst>
          <pc:docMk/>
          <pc:sldMk cId="1723134612" sldId="276"/>
        </pc:sldMkLst>
        <pc:spChg chg="mod">
          <ac:chgData name="Liam Westley" userId="4ee1b2a8b617ef11" providerId="LiveId" clId="{4C506041-A165-4DF5-AD91-78272908242C}" dt="2021-01-26T07:50:44.763" v="13068" actId="20577"/>
          <ac:spMkLst>
            <pc:docMk/>
            <pc:sldMk cId="1723134612" sldId="276"/>
            <ac:spMk id="2" creationId="{684DCA0D-DBB7-4C87-8E6F-26A37C675DA8}"/>
          </ac:spMkLst>
        </pc:spChg>
        <pc:spChg chg="mod">
          <ac:chgData name="Liam Westley" userId="4ee1b2a8b617ef11" providerId="LiveId" clId="{4C506041-A165-4DF5-AD91-78272908242C}" dt="2021-01-27T10:24:01.312" v="17133" actId="208"/>
          <ac:spMkLst>
            <pc:docMk/>
            <pc:sldMk cId="1723134612" sldId="276"/>
            <ac:spMk id="3" creationId="{C6EB4885-EA5D-4D9E-85EA-5530E073E066}"/>
          </ac:spMkLst>
        </pc:spChg>
        <pc:inkChg chg="add del">
          <ac:chgData name="Liam Westley" userId="4ee1b2a8b617ef11" providerId="LiveId" clId="{4C506041-A165-4DF5-AD91-78272908242C}" dt="2021-01-28T08:13:03.541" v="18122" actId="478"/>
          <ac:inkMkLst>
            <pc:docMk/>
            <pc:sldMk cId="1723134612" sldId="276"/>
            <ac:inkMk id="4" creationId="{5DBD0621-27F6-42C9-BD01-B79A22CACD6F}"/>
          </ac:inkMkLst>
        </pc:inkChg>
        <pc:inkChg chg="add del">
          <ac:chgData name="Liam Westley" userId="4ee1b2a8b617ef11" providerId="LiveId" clId="{4C506041-A165-4DF5-AD91-78272908242C}" dt="2021-01-28T08:12:58.876" v="18119" actId="478"/>
          <ac:inkMkLst>
            <pc:docMk/>
            <pc:sldMk cId="1723134612" sldId="276"/>
            <ac:inkMk id="5" creationId="{F4180E63-1971-40E0-BA7F-1C1392854F5D}"/>
          </ac:inkMkLst>
        </pc:inkChg>
        <pc:inkChg chg="add del">
          <ac:chgData name="Liam Westley" userId="4ee1b2a8b617ef11" providerId="LiveId" clId="{4C506041-A165-4DF5-AD91-78272908242C}" dt="2021-01-28T08:13:00.665" v="18120" actId="478"/>
          <ac:inkMkLst>
            <pc:docMk/>
            <pc:sldMk cId="1723134612" sldId="276"/>
            <ac:inkMk id="6" creationId="{696135CA-EAC9-423F-9587-7750A63B1AAF}"/>
          </ac:inkMkLst>
        </pc:inkChg>
        <pc:inkChg chg="add del">
          <ac:chgData name="Liam Westley" userId="4ee1b2a8b617ef11" providerId="LiveId" clId="{4C506041-A165-4DF5-AD91-78272908242C}" dt="2021-01-28T08:13:02.551" v="18121" actId="478"/>
          <ac:inkMkLst>
            <pc:docMk/>
            <pc:sldMk cId="1723134612" sldId="276"/>
            <ac:inkMk id="7" creationId="{1FE34BE1-E51D-4224-9FEB-8B359A51DCEF}"/>
          </ac:inkMkLst>
        </pc:inkChg>
      </pc:sldChg>
      <pc:sldChg chg="delSp modSp new mod modAnim">
        <pc:chgData name="Liam Westley" userId="4ee1b2a8b617ef11" providerId="LiveId" clId="{4C506041-A165-4DF5-AD91-78272908242C}" dt="2021-01-27T07:35:52.319" v="15005"/>
        <pc:sldMkLst>
          <pc:docMk/>
          <pc:sldMk cId="3162034044" sldId="277"/>
        </pc:sldMkLst>
        <pc:spChg chg="del">
          <ac:chgData name="Liam Westley" userId="4ee1b2a8b617ef11" providerId="LiveId" clId="{4C506041-A165-4DF5-AD91-78272908242C}" dt="2021-01-27T07:22:30.045" v="14675" actId="478"/>
          <ac:spMkLst>
            <pc:docMk/>
            <pc:sldMk cId="3162034044" sldId="277"/>
            <ac:spMk id="2" creationId="{FE922285-3C01-4200-A675-F27426948ABC}"/>
          </ac:spMkLst>
        </pc:spChg>
        <pc:spChg chg="mod">
          <ac:chgData name="Liam Westley" userId="4ee1b2a8b617ef11" providerId="LiveId" clId="{4C506041-A165-4DF5-AD91-78272908242C}" dt="2021-01-27T07:23:19.476" v="14720" actId="1076"/>
          <ac:spMkLst>
            <pc:docMk/>
            <pc:sldMk cId="3162034044" sldId="277"/>
            <ac:spMk id="3" creationId="{6C5973FF-E558-4742-A182-2B90FDECE958}"/>
          </ac:spMkLst>
        </pc:spChg>
      </pc:sldChg>
      <pc:sldChg chg="new del">
        <pc:chgData name="Liam Westley" userId="4ee1b2a8b617ef11" providerId="LiveId" clId="{4C506041-A165-4DF5-AD91-78272908242C}" dt="2021-01-27T07:34:54.238" v="14956" actId="47"/>
        <pc:sldMkLst>
          <pc:docMk/>
          <pc:sldMk cId="1202553314" sldId="278"/>
        </pc:sldMkLst>
      </pc:sldChg>
      <pc:sldChg chg="modSp add mod modAnim">
        <pc:chgData name="Liam Westley" userId="4ee1b2a8b617ef11" providerId="LiveId" clId="{4C506041-A165-4DF5-AD91-78272908242C}" dt="2021-01-27T08:42:38.296" v="15010" actId="1076"/>
        <pc:sldMkLst>
          <pc:docMk/>
          <pc:sldMk cId="1399497237" sldId="279"/>
        </pc:sldMkLst>
        <pc:spChg chg="mod">
          <ac:chgData name="Liam Westley" userId="4ee1b2a8b617ef11" providerId="LiveId" clId="{4C506041-A165-4DF5-AD91-78272908242C}" dt="2021-01-27T08:42:38.296" v="15010" actId="1076"/>
          <ac:spMkLst>
            <pc:docMk/>
            <pc:sldMk cId="1399497237" sldId="279"/>
            <ac:spMk id="3" creationId="{6C5973FF-E558-4742-A182-2B90FDECE958}"/>
          </ac:spMkLst>
        </pc:spChg>
      </pc:sldChg>
      <pc:sldChg chg="addSp delSp modSp add mod delAnim modAnim">
        <pc:chgData name="Liam Westley" userId="4ee1b2a8b617ef11" providerId="LiveId" clId="{4C506041-A165-4DF5-AD91-78272908242C}" dt="2021-01-28T07:48:59.536" v="17675" actId="20577"/>
        <pc:sldMkLst>
          <pc:docMk/>
          <pc:sldMk cId="1774781965" sldId="280"/>
        </pc:sldMkLst>
        <pc:spChg chg="mod">
          <ac:chgData name="Liam Westley" userId="4ee1b2a8b617ef11" providerId="LiveId" clId="{4C506041-A165-4DF5-AD91-78272908242C}" dt="2021-01-27T10:12:26.108" v="16639" actId="20577"/>
          <ac:spMkLst>
            <pc:docMk/>
            <pc:sldMk cId="1774781965" sldId="280"/>
            <ac:spMk id="2" creationId="{D8EA0D96-68D7-4FD9-9A13-0F63348712A1}"/>
          </ac:spMkLst>
        </pc:spChg>
        <pc:spChg chg="mod">
          <ac:chgData name="Liam Westley" userId="4ee1b2a8b617ef11" providerId="LiveId" clId="{4C506041-A165-4DF5-AD91-78272908242C}" dt="2021-01-27T09:36:42.383" v="15616" actId="20577"/>
          <ac:spMkLst>
            <pc:docMk/>
            <pc:sldMk cId="1774781965" sldId="280"/>
            <ac:spMk id="3" creationId="{985857D0-34BA-4155-BD13-AAE24A6B54D7}"/>
          </ac:spMkLst>
        </pc:spChg>
        <pc:spChg chg="add mod">
          <ac:chgData name="Liam Westley" userId="4ee1b2a8b617ef11" providerId="LiveId" clId="{4C506041-A165-4DF5-AD91-78272908242C}" dt="2021-01-28T07:48:59.536" v="17675" actId="20577"/>
          <ac:spMkLst>
            <pc:docMk/>
            <pc:sldMk cId="1774781965" sldId="280"/>
            <ac:spMk id="9" creationId="{898D4B5F-2C6B-4159-AB0D-117F020957CC}"/>
          </ac:spMkLst>
        </pc:spChg>
        <pc:spChg chg="add mod">
          <ac:chgData name="Liam Westley" userId="4ee1b2a8b617ef11" providerId="LiveId" clId="{4C506041-A165-4DF5-AD91-78272908242C}" dt="2021-01-27T09:43:55.186" v="15776" actId="14100"/>
          <ac:spMkLst>
            <pc:docMk/>
            <pc:sldMk cId="1774781965" sldId="280"/>
            <ac:spMk id="10" creationId="{EA3A9C4A-101C-4142-94DA-BBD77B95EDD7}"/>
          </ac:spMkLst>
        </pc:spChg>
        <pc:spChg chg="add mod">
          <ac:chgData name="Liam Westley" userId="4ee1b2a8b617ef11" providerId="LiveId" clId="{4C506041-A165-4DF5-AD91-78272908242C}" dt="2021-01-27T09:44:01.975" v="15777" actId="403"/>
          <ac:spMkLst>
            <pc:docMk/>
            <pc:sldMk cId="1774781965" sldId="280"/>
            <ac:spMk id="11" creationId="{1E0C86AD-6B18-4BDF-8EE3-3E996275052D}"/>
          </ac:spMkLst>
        </pc:spChg>
        <pc:spChg chg="add del mod">
          <ac:chgData name="Liam Westley" userId="4ee1b2a8b617ef11" providerId="LiveId" clId="{4C506041-A165-4DF5-AD91-78272908242C}" dt="2021-01-27T09:40:16.443" v="15762"/>
          <ac:spMkLst>
            <pc:docMk/>
            <pc:sldMk cId="1774781965" sldId="280"/>
            <ac:spMk id="12" creationId="{94C24CA7-DEAE-4120-A695-83940372E0C4}"/>
          </ac:spMkLst>
        </pc:spChg>
        <pc:picChg chg="add del mod">
          <ac:chgData name="Liam Westley" userId="4ee1b2a8b617ef11" providerId="LiveId" clId="{4C506041-A165-4DF5-AD91-78272908242C}" dt="2021-01-27T09:35:45.775" v="15569" actId="478"/>
          <ac:picMkLst>
            <pc:docMk/>
            <pc:sldMk cId="1774781965" sldId="280"/>
            <ac:picMk id="4" creationId="{227C0F76-C908-4CEA-BD9D-64AA86A8CDFF}"/>
          </ac:picMkLst>
        </pc:picChg>
        <pc:picChg chg="add del mod">
          <ac:chgData name="Liam Westley" userId="4ee1b2a8b617ef11" providerId="LiveId" clId="{4C506041-A165-4DF5-AD91-78272908242C}" dt="2021-01-27T09:35:45.775" v="15569" actId="478"/>
          <ac:picMkLst>
            <pc:docMk/>
            <pc:sldMk cId="1774781965" sldId="280"/>
            <ac:picMk id="5" creationId="{A40118B6-083E-4CFD-ABBB-E0BBF598F643}"/>
          </ac:picMkLst>
        </pc:picChg>
        <pc:picChg chg="add del mod">
          <ac:chgData name="Liam Westley" userId="4ee1b2a8b617ef11" providerId="LiveId" clId="{4C506041-A165-4DF5-AD91-78272908242C}" dt="2021-01-27T09:35:45.775" v="15569" actId="478"/>
          <ac:picMkLst>
            <pc:docMk/>
            <pc:sldMk cId="1774781965" sldId="280"/>
            <ac:picMk id="6" creationId="{2C673F61-0D60-498B-8991-93D5212F7630}"/>
          </ac:picMkLst>
        </pc:picChg>
        <pc:picChg chg="add del mod">
          <ac:chgData name="Liam Westley" userId="4ee1b2a8b617ef11" providerId="LiveId" clId="{4C506041-A165-4DF5-AD91-78272908242C}" dt="2021-01-27T09:35:45.775" v="15569" actId="478"/>
          <ac:picMkLst>
            <pc:docMk/>
            <pc:sldMk cId="1774781965" sldId="280"/>
            <ac:picMk id="7" creationId="{35A9037D-9A1E-4B81-B076-7580E3080A94}"/>
          </ac:picMkLst>
        </pc:picChg>
        <pc:picChg chg="add del mod">
          <ac:chgData name="Liam Westley" userId="4ee1b2a8b617ef11" providerId="LiveId" clId="{4C506041-A165-4DF5-AD91-78272908242C}" dt="2021-01-27T09:35:45.775" v="15569" actId="478"/>
          <ac:picMkLst>
            <pc:docMk/>
            <pc:sldMk cId="1774781965" sldId="280"/>
            <ac:picMk id="8" creationId="{BA99980C-B8DC-4F0B-893E-403A867B0FE8}"/>
          </ac:picMkLst>
        </pc:picChg>
        <pc:picChg chg="add mod">
          <ac:chgData name="Liam Westley" userId="4ee1b2a8b617ef11" providerId="LiveId" clId="{4C506041-A165-4DF5-AD91-78272908242C}" dt="2021-01-27T09:43:48.774" v="15774"/>
          <ac:picMkLst>
            <pc:docMk/>
            <pc:sldMk cId="1774781965" sldId="280"/>
            <ac:picMk id="13" creationId="{E7C7E03B-16A3-4AD3-9D55-269EC4D68243}"/>
          </ac:picMkLst>
        </pc:picChg>
        <pc:picChg chg="add mod">
          <ac:chgData name="Liam Westley" userId="4ee1b2a8b617ef11" providerId="LiveId" clId="{4C506041-A165-4DF5-AD91-78272908242C}" dt="2021-01-27T09:43:48.774" v="15774"/>
          <ac:picMkLst>
            <pc:docMk/>
            <pc:sldMk cId="1774781965" sldId="280"/>
            <ac:picMk id="14" creationId="{D8448429-2A44-4509-B549-9BDF6DE175C9}"/>
          </ac:picMkLst>
        </pc:picChg>
        <pc:picChg chg="add mod">
          <ac:chgData name="Liam Westley" userId="4ee1b2a8b617ef11" providerId="LiveId" clId="{4C506041-A165-4DF5-AD91-78272908242C}" dt="2021-01-27T09:43:48.774" v="15774"/>
          <ac:picMkLst>
            <pc:docMk/>
            <pc:sldMk cId="1774781965" sldId="280"/>
            <ac:picMk id="15" creationId="{96EAD032-84FC-4D26-8DC7-D8D1D76409B6}"/>
          </ac:picMkLst>
        </pc:picChg>
        <pc:picChg chg="add mod">
          <ac:chgData name="Liam Westley" userId="4ee1b2a8b617ef11" providerId="LiveId" clId="{4C506041-A165-4DF5-AD91-78272908242C}" dt="2021-01-27T09:43:48.774" v="15774"/>
          <ac:picMkLst>
            <pc:docMk/>
            <pc:sldMk cId="1774781965" sldId="280"/>
            <ac:picMk id="16" creationId="{2288C0C9-55B4-4A1C-A1DD-E2AC445FADF2}"/>
          </ac:picMkLst>
        </pc:picChg>
        <pc:picChg chg="add mod">
          <ac:chgData name="Liam Westley" userId="4ee1b2a8b617ef11" providerId="LiveId" clId="{4C506041-A165-4DF5-AD91-78272908242C}" dt="2021-01-27T09:43:48.774" v="15774"/>
          <ac:picMkLst>
            <pc:docMk/>
            <pc:sldMk cId="1774781965" sldId="280"/>
            <ac:picMk id="17" creationId="{B9E515C3-0283-4EEE-BF73-E6D723353811}"/>
          </ac:picMkLst>
        </pc:picChg>
      </pc:sldChg>
      <pc:sldMasterChg chg="modSp mod modAnim modSldLayout">
        <pc:chgData name="Liam Westley" userId="4ee1b2a8b617ef11" providerId="LiveId" clId="{4C506041-A165-4DF5-AD91-78272908242C}" dt="2021-01-27T05:12:00.600" v="14451" actId="14826"/>
        <pc:sldMasterMkLst>
          <pc:docMk/>
          <pc:sldMasterMk cId="2385943746" sldId="2147483648"/>
        </pc:sldMasterMkLst>
        <pc:spChg chg="mod">
          <ac:chgData name="Liam Westley" userId="4ee1b2a8b617ef11" providerId="LiveId" clId="{4C506041-A165-4DF5-AD91-78272908242C}" dt="2021-01-27T05:08:11.140" v="14447" actId="207"/>
          <ac:spMkLst>
            <pc:docMk/>
            <pc:sldMasterMk cId="2385943746" sldId="2147483648"/>
            <ac:spMk id="7" creationId="{46B6761E-9A55-435B-A4CA-1E92778D5DC4}"/>
          </ac:spMkLst>
        </pc:spChg>
        <pc:spChg chg="mod">
          <ac:chgData name="Liam Westley" userId="4ee1b2a8b617ef11" providerId="LiveId" clId="{4C506041-A165-4DF5-AD91-78272908242C}" dt="2021-01-27T05:08:20.223" v="14448" actId="207"/>
          <ac:spMkLst>
            <pc:docMk/>
            <pc:sldMasterMk cId="2385943746" sldId="2147483648"/>
            <ac:spMk id="8" creationId="{60EBDF12-1CB1-4DD8-89D0-745749133551}"/>
          </ac:spMkLst>
        </pc:spChg>
        <pc:picChg chg="mod">
          <ac:chgData name="Liam Westley" userId="4ee1b2a8b617ef11" providerId="LiveId" clId="{4C506041-A165-4DF5-AD91-78272908242C}" dt="2021-01-27T05:12:00.600" v="14451" actId="14826"/>
          <ac:picMkLst>
            <pc:docMk/>
            <pc:sldMasterMk cId="2385943746" sldId="2147483648"/>
            <ac:picMk id="9" creationId="{CE713FBA-4E4E-4892-8E71-C0BC278BF947}"/>
          </ac:picMkLst>
        </pc:picChg>
        <pc:sldLayoutChg chg="modSp mod">
          <pc:chgData name="Liam Westley" userId="4ee1b2a8b617ef11" providerId="LiveId" clId="{4C506041-A165-4DF5-AD91-78272908242C}" dt="2021-01-27T05:11:23.733" v="14450" actId="14826"/>
          <pc:sldLayoutMkLst>
            <pc:docMk/>
            <pc:sldMasterMk cId="2385943746" sldId="2147483648"/>
            <pc:sldLayoutMk cId="153838983" sldId="2147483649"/>
          </pc:sldLayoutMkLst>
          <pc:spChg chg="mod">
            <ac:chgData name="Liam Westley" userId="4ee1b2a8b617ef11" providerId="LiveId" clId="{4C506041-A165-4DF5-AD91-78272908242C}" dt="2021-01-27T05:08:32.238" v="14449" actId="207"/>
            <ac:spMkLst>
              <pc:docMk/>
              <pc:sldMasterMk cId="2385943746" sldId="2147483648"/>
              <pc:sldLayoutMk cId="153838983" sldId="2147483649"/>
              <ac:spMk id="9" creationId="{CEB8575E-C3C3-4E3E-AF89-70C9B7D1CDCE}"/>
            </ac:spMkLst>
          </pc:spChg>
          <pc:picChg chg="mod">
            <ac:chgData name="Liam Westley" userId="4ee1b2a8b617ef11" providerId="LiveId" clId="{4C506041-A165-4DF5-AD91-78272908242C}" dt="2021-01-27T05:11:23.733" v="14450" actId="14826"/>
            <ac:picMkLst>
              <pc:docMk/>
              <pc:sldMasterMk cId="2385943746" sldId="2147483648"/>
              <pc:sldLayoutMk cId="153838983" sldId="2147483649"/>
              <ac:picMk id="8" creationId="{F68FFE98-2219-422F-A1C2-FFCBEF7B381F}"/>
            </ac:picMkLst>
          </pc:pic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512258-FB4B-457F-BCB2-F2C8D0511C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50A5D47D-FF9D-49C5-8647-9DE6CBE0AC5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FC5F68-E019-4A78-A936-7F847F79B921}" type="datetimeFigureOut">
              <a:rPr lang="en-GB" smtClean="0"/>
              <a:t>27/01/2021</a:t>
            </a:fld>
            <a:endParaRPr lang="en-GB"/>
          </a:p>
        </p:txBody>
      </p:sp>
      <p:sp>
        <p:nvSpPr>
          <p:cNvPr id="4" name="Footer Placeholder 3">
            <a:extLst>
              <a:ext uri="{FF2B5EF4-FFF2-40B4-BE49-F238E27FC236}">
                <a16:creationId xmlns:a16="http://schemas.microsoft.com/office/drawing/2014/main" id="{E21A616C-A1B0-453D-9351-DD6C458391D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A1A8A0ED-0CDC-4357-A4EB-CC8E7A2DB08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9715968-E2D4-4F18-B2C7-16738C3CA8A6}" type="slidenum">
              <a:rPr lang="en-GB" smtClean="0"/>
              <a:t>‹#›</a:t>
            </a:fld>
            <a:endParaRPr lang="en-GB"/>
          </a:p>
        </p:txBody>
      </p:sp>
    </p:spTree>
    <p:extLst>
      <p:ext uri="{BB962C8B-B14F-4D97-AF65-F5344CB8AC3E}">
        <p14:creationId xmlns:p14="http://schemas.microsoft.com/office/powerpoint/2010/main" val="17299177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g>
</file>

<file path=ppt/media/image13.jpg>
</file>

<file path=ppt/media/image14.jpg>
</file>

<file path=ppt/media/image2.png>
</file>

<file path=ppt/media/image3.png>
</file>

<file path=ppt/media/image4.pn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77B3CE-DA16-478D-ACDB-017C4494DDF8}" type="datetimeFigureOut">
              <a:rPr lang="en-GB" smtClean="0"/>
              <a:t>27/01/2021</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EAC028-26D0-4499-B4A7-2DD95F11513F}" type="slidenum">
              <a:rPr lang="en-GB" smtClean="0"/>
              <a:t>‹#›</a:t>
            </a:fld>
            <a:endParaRPr lang="en-GB" dirty="0"/>
          </a:p>
        </p:txBody>
      </p:sp>
    </p:spTree>
    <p:extLst>
      <p:ext uri="{BB962C8B-B14F-4D97-AF65-F5344CB8AC3E}">
        <p14:creationId xmlns:p14="http://schemas.microsoft.com/office/powerpoint/2010/main" val="71069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ocs.docker.com/engine/userguide/networking/dockernetwork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a high-level view from a Head of Engineering, not someone who codes daily.  I now realise that I have something in common with a previous Head of Engineering at Huddle, in that I do still get involved in the SQL Server side of things, rather than the low-level code.  This is probably because SQL has changed in a very long time.</a:t>
            </a:r>
          </a:p>
          <a:p>
            <a:endParaRPr lang="en-GB" dirty="0"/>
          </a:p>
          <a:p>
            <a:r>
              <a:rPr lang="en-GB" dirty="0"/>
              <a:t>However, I do get involved in evaluating new technology, looking at which bits of Azure we might want to utilise next, and how we make sure we maintain security and resiliency levels.</a:t>
            </a:r>
          </a:p>
          <a:p>
            <a:endParaRPr lang="en-GB" dirty="0"/>
          </a:p>
          <a:p>
            <a:r>
              <a:rPr lang="en-GB" dirty="0"/>
              <a:t>I also subscribe to the Thoughtworks Technology Radar view of trialling new services prior to implementing on a less crucial area of the platform so that you can understand how they work and their limitations, as well as learning how to deploy and support them.  Once a trial is successful, we can then adopt that new technology within other parts of the platform.</a:t>
            </a:r>
          </a:p>
        </p:txBody>
      </p:sp>
      <p:sp>
        <p:nvSpPr>
          <p:cNvPr id="4" name="Slide Number Placeholder 3"/>
          <p:cNvSpPr>
            <a:spLocks noGrp="1"/>
          </p:cNvSpPr>
          <p:nvPr>
            <p:ph type="sldNum" sz="quarter" idx="5"/>
          </p:nvPr>
        </p:nvSpPr>
        <p:spPr/>
        <p:txBody>
          <a:bodyPr/>
          <a:lstStyle/>
          <a:p>
            <a:fld id="{4AEAC028-26D0-4499-B4A7-2DD95F11513F}" type="slidenum">
              <a:rPr lang="en-GB" smtClean="0"/>
              <a:t>2</a:t>
            </a:fld>
            <a:endParaRPr lang="en-GB" dirty="0"/>
          </a:p>
        </p:txBody>
      </p:sp>
    </p:spTree>
    <p:extLst>
      <p:ext uri="{BB962C8B-B14F-4D97-AF65-F5344CB8AC3E}">
        <p14:creationId xmlns:p14="http://schemas.microsoft.com/office/powerpoint/2010/main" val="533522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DEMO – Console in an App Service</a:t>
            </a:r>
          </a:p>
          <a:p>
            <a:endParaRPr lang="en-GB" dirty="0"/>
          </a:p>
          <a:p>
            <a:r>
              <a:rPr lang="en-GB" dirty="0"/>
              <a:t>Slots – can automatically route a percentage of traffic to one slot or another, as well as using a slot URI directly or using the x-</a:t>
            </a:r>
            <a:r>
              <a:rPr lang="en-GB" dirty="0" err="1"/>
              <a:t>ms</a:t>
            </a:r>
            <a:r>
              <a:rPr lang="en-GB" dirty="0"/>
              <a:t>-routing-name query string to allow testers and/or customers to access a specific slot.</a:t>
            </a:r>
          </a:p>
          <a:p>
            <a:endParaRPr lang="en-GB" dirty="0"/>
          </a:p>
          <a:p>
            <a:r>
              <a:rPr lang="en-GB" dirty="0"/>
              <a:t>Backups can be automated </a:t>
            </a:r>
          </a:p>
          <a:p>
            <a:r>
              <a:rPr lang="en-GB" dirty="0"/>
              <a:t>Daily backups, with retention set at 30 days, cost £0.14 for </a:t>
            </a:r>
            <a:r>
              <a:rPr lang="en-GB" dirty="0" err="1"/>
              <a:t>FreemarketFX</a:t>
            </a:r>
            <a:r>
              <a:rPr lang="en-GB" dirty="0"/>
              <a:t> (we don’t backup database with the app service)</a:t>
            </a:r>
          </a:p>
        </p:txBody>
      </p:sp>
      <p:sp>
        <p:nvSpPr>
          <p:cNvPr id="4" name="Slide Number Placeholder 3"/>
          <p:cNvSpPr>
            <a:spLocks noGrp="1"/>
          </p:cNvSpPr>
          <p:nvPr>
            <p:ph type="sldNum" sz="quarter" idx="5"/>
          </p:nvPr>
        </p:nvSpPr>
        <p:spPr/>
        <p:txBody>
          <a:bodyPr/>
          <a:lstStyle/>
          <a:p>
            <a:fld id="{4AEAC028-26D0-4499-B4A7-2DD95F11513F}" type="slidenum">
              <a:rPr lang="en-GB" smtClean="0"/>
              <a:t>13</a:t>
            </a:fld>
            <a:endParaRPr lang="en-GB" dirty="0"/>
          </a:p>
        </p:txBody>
      </p:sp>
    </p:spTree>
    <p:extLst>
      <p:ext uri="{BB962C8B-B14F-4D97-AF65-F5344CB8AC3E}">
        <p14:creationId xmlns:p14="http://schemas.microsoft.com/office/powerpoint/2010/main" val="6778572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DEMO – show outbound IP addresses on AppService </a:t>
            </a:r>
            <a:r>
              <a:rPr lang="en-GB" dirty="0" err="1"/>
              <a:t>LittleFluffyCloudsWeb</a:t>
            </a:r>
            <a:endParaRPr lang="en-GB" dirty="0"/>
          </a:p>
          <a:p>
            <a:endParaRPr lang="en-GB" dirty="0"/>
          </a:p>
          <a:p>
            <a:r>
              <a:rPr lang="en-GB" dirty="0"/>
              <a:t>https://portal.azure.com/#@liamwestleytigernewsco563.onmicrosoft.com/resource/subscriptions/7cea0b3e-c23a-4130-b356-e61f02561c0c/resourceGroups/NDCLondon2021/providers/Microsoft.Web/sites/LittleFluffyCloudsWeb/properties</a:t>
            </a:r>
          </a:p>
        </p:txBody>
      </p:sp>
      <p:sp>
        <p:nvSpPr>
          <p:cNvPr id="4" name="Slide Number Placeholder 3"/>
          <p:cNvSpPr>
            <a:spLocks noGrp="1"/>
          </p:cNvSpPr>
          <p:nvPr>
            <p:ph type="sldNum" sz="quarter" idx="5"/>
          </p:nvPr>
        </p:nvSpPr>
        <p:spPr/>
        <p:txBody>
          <a:bodyPr/>
          <a:lstStyle/>
          <a:p>
            <a:fld id="{4AEAC028-26D0-4499-B4A7-2DD95F11513F}" type="slidenum">
              <a:rPr lang="en-GB" smtClean="0"/>
              <a:t>14</a:t>
            </a:fld>
            <a:endParaRPr lang="en-GB" dirty="0"/>
          </a:p>
        </p:txBody>
      </p:sp>
    </p:spTree>
    <p:extLst>
      <p:ext uri="{BB962C8B-B14F-4D97-AF65-F5344CB8AC3E}">
        <p14:creationId xmlns:p14="http://schemas.microsoft.com/office/powerpoint/2010/main" val="1571349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‘Allow Azure Services’</a:t>
            </a:r>
          </a:p>
          <a:p>
            <a:r>
              <a:rPr lang="en-GB" dirty="0"/>
              <a:t>https://docs.microsoft.com/en-us/archive/blogs/azureedu/what-should-i-know-when-setting-up-my-azure-sql-database-paas</a:t>
            </a:r>
          </a:p>
          <a:p>
            <a:endParaRPr lang="en-GB" b="0" i="0" dirty="0">
              <a:solidFill>
                <a:srgbClr val="171717"/>
              </a:solidFill>
              <a:effectLst/>
              <a:latin typeface="Segoe UI" panose="020B0502040204020203" pitchFamily="34" charset="0"/>
            </a:endParaRPr>
          </a:p>
          <a:p>
            <a:r>
              <a:rPr lang="en-GB" b="0" i="0" dirty="0">
                <a:solidFill>
                  <a:srgbClr val="171717"/>
                </a:solidFill>
                <a:effectLst/>
                <a:latin typeface="Segoe UI" panose="020B0502040204020203" pitchFamily="34" charset="0"/>
              </a:rPr>
              <a:t>This can be toggled by “Allow access to Azure services” Yes/No button on the portal (Firewall settings page). Please note, enabling this feature would allow any traffic from resources/services hosted in Azure (not just your Azure subscription) to access the database. </a:t>
            </a:r>
            <a:endParaRPr lang="en-GB" dirty="0"/>
          </a:p>
        </p:txBody>
      </p:sp>
      <p:sp>
        <p:nvSpPr>
          <p:cNvPr id="4" name="Slide Number Placeholder 3"/>
          <p:cNvSpPr>
            <a:spLocks noGrp="1"/>
          </p:cNvSpPr>
          <p:nvPr>
            <p:ph type="sldNum" sz="quarter" idx="5"/>
          </p:nvPr>
        </p:nvSpPr>
        <p:spPr/>
        <p:txBody>
          <a:bodyPr/>
          <a:lstStyle/>
          <a:p>
            <a:fld id="{4AEAC028-26D0-4499-B4A7-2DD95F11513F}" type="slidenum">
              <a:rPr lang="en-GB" smtClean="0"/>
              <a:t>15</a:t>
            </a:fld>
            <a:endParaRPr lang="en-GB" dirty="0"/>
          </a:p>
        </p:txBody>
      </p:sp>
    </p:spTree>
    <p:extLst>
      <p:ext uri="{BB962C8B-B14F-4D97-AF65-F5344CB8AC3E}">
        <p14:creationId xmlns:p14="http://schemas.microsoft.com/office/powerpoint/2010/main" val="19523205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AEAC028-26D0-4499-B4A7-2DD95F11513F}" type="slidenum">
              <a:rPr lang="en-GB" smtClean="0"/>
              <a:t>16</a:t>
            </a:fld>
            <a:endParaRPr lang="en-GB" dirty="0"/>
          </a:p>
        </p:txBody>
      </p:sp>
    </p:spTree>
    <p:extLst>
      <p:ext uri="{BB962C8B-B14F-4D97-AF65-F5344CB8AC3E}">
        <p14:creationId xmlns:p14="http://schemas.microsoft.com/office/powerpoint/2010/main" val="19961326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First studied SignalR for a trial in Huddle over 8 years ago.</a:t>
            </a:r>
          </a:p>
          <a:p>
            <a:r>
              <a:rPr lang="en-GB" dirty="0"/>
              <a:t>We then created on virtual machines in the data centre, before moving them to work in AWS to create a redundant system with Redis as a backplane.</a:t>
            </a:r>
          </a:p>
          <a:p>
            <a:endParaRPr lang="en-GB" dirty="0"/>
          </a:p>
          <a:p>
            <a:r>
              <a:rPr lang="en-GB" dirty="0"/>
              <a:t>Scaling in SignalR is handled by Azure – happy with 1000 max connections, then you get 1,000,000 messages a day for free, and you can burst them as much as you like for £35 per unit per month – the price of the cheapest Virtual Machine.</a:t>
            </a:r>
          </a:p>
          <a:p>
            <a:endParaRPr lang="en-GB" dirty="0"/>
          </a:p>
          <a:p>
            <a:r>
              <a:rPr lang="en-GB" dirty="0"/>
              <a:t>Note: it may be SaaS rather than PaaS, but you could run GitHub, or Jira, on premises but who would now?  You would go cloud native.</a:t>
            </a:r>
          </a:p>
          <a:p>
            <a:endParaRPr lang="en-GB" dirty="0"/>
          </a:p>
        </p:txBody>
      </p:sp>
      <p:sp>
        <p:nvSpPr>
          <p:cNvPr id="4" name="Slide Number Placeholder 3"/>
          <p:cNvSpPr>
            <a:spLocks noGrp="1"/>
          </p:cNvSpPr>
          <p:nvPr>
            <p:ph type="sldNum" sz="quarter" idx="5"/>
          </p:nvPr>
        </p:nvSpPr>
        <p:spPr/>
        <p:txBody>
          <a:bodyPr/>
          <a:lstStyle/>
          <a:p>
            <a:fld id="{4AEAC028-26D0-4499-B4A7-2DD95F11513F}" type="slidenum">
              <a:rPr lang="en-GB" smtClean="0"/>
              <a:t>17</a:t>
            </a:fld>
            <a:endParaRPr lang="en-GB" dirty="0"/>
          </a:p>
        </p:txBody>
      </p:sp>
    </p:spTree>
    <p:extLst>
      <p:ext uri="{BB962C8B-B14F-4D97-AF65-F5344CB8AC3E}">
        <p14:creationId xmlns:p14="http://schemas.microsoft.com/office/powerpoint/2010/main" val="6651520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99.9% - remember this is still 8.7 hours of downtime per year, for £30 minimum per month</a:t>
            </a:r>
          </a:p>
          <a:p>
            <a:r>
              <a:rPr lang="en-GB" dirty="0"/>
              <a:t>99.95% - this gets to 11 minutes of downtime per year, for £300 minimum per month</a:t>
            </a:r>
          </a:p>
          <a:p>
            <a:endParaRPr lang="en-GB" dirty="0"/>
          </a:p>
          <a:p>
            <a:r>
              <a:rPr lang="en-GB" dirty="0"/>
              <a:t>At Huddle Redis was originally on Windows Server instances, then moved to Linux VMs in AWS where it behaved better.</a:t>
            </a:r>
          </a:p>
          <a:p>
            <a:endParaRPr lang="en-GB" dirty="0"/>
          </a:p>
          <a:p>
            <a:r>
              <a:rPr lang="en-GB" dirty="0"/>
              <a:t>David Whitney discussion of Azure versus AWS services at DDD East Anglia – he highlighted the different mindset between platforms, and how AWS was more low level, closer to a classic data centre, whereas Azure abstracts more away.</a:t>
            </a:r>
          </a:p>
        </p:txBody>
      </p:sp>
      <p:sp>
        <p:nvSpPr>
          <p:cNvPr id="4" name="Slide Number Placeholder 3"/>
          <p:cNvSpPr>
            <a:spLocks noGrp="1"/>
          </p:cNvSpPr>
          <p:nvPr>
            <p:ph type="sldNum" sz="quarter" idx="5"/>
          </p:nvPr>
        </p:nvSpPr>
        <p:spPr/>
        <p:txBody>
          <a:bodyPr/>
          <a:lstStyle/>
          <a:p>
            <a:fld id="{4AEAC028-26D0-4499-B4A7-2DD95F11513F}" type="slidenum">
              <a:rPr lang="en-GB" smtClean="0"/>
              <a:t>18</a:t>
            </a:fld>
            <a:endParaRPr lang="en-GB" dirty="0"/>
          </a:p>
        </p:txBody>
      </p:sp>
    </p:spTree>
    <p:extLst>
      <p:ext uri="{BB962C8B-B14F-4D97-AF65-F5344CB8AC3E}">
        <p14:creationId xmlns:p14="http://schemas.microsoft.com/office/powerpoint/2010/main" val="12157549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Where to put scheduled tasks?</a:t>
            </a:r>
            <a:endParaRPr lang="en-GB" dirty="0"/>
          </a:p>
          <a:p>
            <a:endParaRPr lang="en-GB" dirty="0"/>
          </a:p>
          <a:p>
            <a:r>
              <a:rPr lang="en-GB" dirty="0"/>
              <a:t>Azure Functions – Consumption Plan maximum timeout is 10 minutes, for Premium Plan maximum timeout is 60 minutes</a:t>
            </a:r>
          </a:p>
          <a:p>
            <a:r>
              <a:rPr lang="en-GB" dirty="0"/>
              <a:t>(can run in an App Service Plan, which due to running all the time, has a default timeout of 30 minutes but can be set to any value)</a:t>
            </a:r>
          </a:p>
          <a:p>
            <a:endParaRPr lang="en-GB" dirty="0"/>
          </a:p>
          <a:p>
            <a:r>
              <a:rPr lang="en-GB" dirty="0"/>
              <a:t>Runbooks – maximum runtime is 3 hours … but IP addresses become an issue with Runbooks</a:t>
            </a:r>
          </a:p>
        </p:txBody>
      </p:sp>
      <p:sp>
        <p:nvSpPr>
          <p:cNvPr id="4" name="Slide Number Placeholder 3"/>
          <p:cNvSpPr>
            <a:spLocks noGrp="1"/>
          </p:cNvSpPr>
          <p:nvPr>
            <p:ph type="sldNum" sz="quarter" idx="5"/>
          </p:nvPr>
        </p:nvSpPr>
        <p:spPr/>
        <p:txBody>
          <a:bodyPr/>
          <a:lstStyle/>
          <a:p>
            <a:fld id="{4AEAC028-26D0-4499-B4A7-2DD95F11513F}" type="slidenum">
              <a:rPr lang="en-GB" smtClean="0"/>
              <a:t>19</a:t>
            </a:fld>
            <a:endParaRPr lang="en-GB" dirty="0"/>
          </a:p>
        </p:txBody>
      </p:sp>
    </p:spTree>
    <p:extLst>
      <p:ext uri="{BB962C8B-B14F-4D97-AF65-F5344CB8AC3E}">
        <p14:creationId xmlns:p14="http://schemas.microsoft.com/office/powerpoint/2010/main" val="36196409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would think our runbook could check with an external web service to discover the IP address – but no, this isn’t available in a runbook as this </a:t>
            </a:r>
          </a:p>
          <a:p>
            <a:endParaRPr lang="en-GB" dirty="0"/>
          </a:p>
          <a:p>
            <a:r>
              <a:rPr lang="en-GB" dirty="0"/>
              <a:t>In our runbooks we check if the firewall rule already exists – by name (not necessarily for this IP address) – and we remove it before we add a new firewall rule.</a:t>
            </a:r>
          </a:p>
          <a:p>
            <a:endParaRPr lang="en-GB" dirty="0"/>
          </a:p>
          <a:p>
            <a:r>
              <a:rPr lang="en-GB" dirty="0"/>
              <a:t>Also, at the end of the runbook, whatever happens, tidy up code removes this firewall rule as it is no longer required.</a:t>
            </a:r>
          </a:p>
          <a:p>
            <a:endParaRPr lang="en-GB" dirty="0"/>
          </a:p>
          <a:p>
            <a:r>
              <a:rPr lang="en-GB" dirty="0"/>
              <a:t>The message you actually get is along the lines of (https://stackoverflow.com/questions/8543653/windows-azure-client-with-ip-address-xxx-xxx-xxx-xx-is-not-allowed-to-access-t);</a:t>
            </a:r>
          </a:p>
          <a:p>
            <a:r>
              <a:rPr lang="en-GB" b="0" i="1" dirty="0">
                <a:solidFill>
                  <a:srgbClr val="242729"/>
                </a:solidFill>
                <a:effectLst/>
                <a:latin typeface="Arial" panose="020B0604020202020204" pitchFamily="34" charset="0"/>
              </a:rPr>
              <a:t>Firewall check failed. Cannot open server 'XXXXXXXXX' requested by the login. Client with IP address 'XXXXXXXXX' is not allowed to access the server. To enable access, use the Azure SQL Portal or run </a:t>
            </a:r>
            <a:r>
              <a:rPr lang="en-GB" b="0" i="1" dirty="0" err="1">
                <a:solidFill>
                  <a:srgbClr val="242729"/>
                </a:solidFill>
                <a:effectLst/>
                <a:latin typeface="Arial" panose="020B0604020202020204" pitchFamily="34" charset="0"/>
              </a:rPr>
              <a:t>sp_set_firewall_rule</a:t>
            </a:r>
            <a:r>
              <a:rPr lang="en-GB" b="0" i="1" dirty="0">
                <a:solidFill>
                  <a:srgbClr val="242729"/>
                </a:solidFill>
                <a:effectLst/>
                <a:latin typeface="Arial" panose="020B0604020202020204" pitchFamily="34" charset="0"/>
              </a:rPr>
              <a:t> on the master database to create a firewall rule for this IP address or address range. It may take up to five minutes for this change to take effect.</a:t>
            </a:r>
            <a:endParaRPr lang="en-GB" b="0" i="1" dirty="0"/>
          </a:p>
        </p:txBody>
      </p:sp>
      <p:sp>
        <p:nvSpPr>
          <p:cNvPr id="4" name="Slide Number Placeholder 3"/>
          <p:cNvSpPr>
            <a:spLocks noGrp="1"/>
          </p:cNvSpPr>
          <p:nvPr>
            <p:ph type="sldNum" sz="quarter" idx="5"/>
          </p:nvPr>
        </p:nvSpPr>
        <p:spPr/>
        <p:txBody>
          <a:bodyPr/>
          <a:lstStyle/>
          <a:p>
            <a:fld id="{4AEAC028-26D0-4499-B4A7-2DD95F11513F}" type="slidenum">
              <a:rPr lang="en-GB" smtClean="0"/>
              <a:t>20</a:t>
            </a:fld>
            <a:endParaRPr lang="en-GB" dirty="0"/>
          </a:p>
        </p:txBody>
      </p:sp>
    </p:spTree>
    <p:extLst>
      <p:ext uri="{BB962C8B-B14F-4D97-AF65-F5344CB8AC3E}">
        <p14:creationId xmlns:p14="http://schemas.microsoft.com/office/powerpoint/2010/main" val="19825497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Illusion of control – not every configuration value is useful, even if it is may be available when outside a managed solution</a:t>
            </a:r>
          </a:p>
          <a:p>
            <a:endParaRPr lang="en-GB" dirty="0"/>
          </a:p>
          <a:p>
            <a:r>
              <a:rPr lang="en-GB" dirty="0"/>
              <a:t>Cloud neutrality is the new ORM-myth – how many made their database access neutral with an ORM and never used anything other than SQL of Oracle?</a:t>
            </a:r>
          </a:p>
          <a:p>
            <a:endParaRPr lang="en-GB" dirty="0"/>
          </a:p>
          <a:p>
            <a:r>
              <a:rPr lang="en-GB" dirty="0"/>
              <a:t>To some extent using elements of PaaS such as Redis or Elastic might allow you to change providers more easily than having a stack of VMs that you would need to migrate.</a:t>
            </a:r>
          </a:p>
        </p:txBody>
      </p:sp>
      <p:sp>
        <p:nvSpPr>
          <p:cNvPr id="4" name="Slide Number Placeholder 3"/>
          <p:cNvSpPr>
            <a:spLocks noGrp="1"/>
          </p:cNvSpPr>
          <p:nvPr>
            <p:ph type="sldNum" sz="quarter" idx="5"/>
          </p:nvPr>
        </p:nvSpPr>
        <p:spPr/>
        <p:txBody>
          <a:bodyPr/>
          <a:lstStyle/>
          <a:p>
            <a:fld id="{4AEAC028-26D0-4499-B4A7-2DD95F11513F}" type="slidenum">
              <a:rPr lang="en-GB" smtClean="0"/>
              <a:t>21</a:t>
            </a:fld>
            <a:endParaRPr lang="en-GB" dirty="0"/>
          </a:p>
        </p:txBody>
      </p:sp>
    </p:spTree>
    <p:extLst>
      <p:ext uri="{BB962C8B-B14F-4D97-AF65-F5344CB8AC3E}">
        <p14:creationId xmlns:p14="http://schemas.microsoft.com/office/powerpoint/2010/main" val="253700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AEAC028-26D0-4499-B4A7-2DD95F11513F}" type="slidenum">
              <a:rPr lang="en-GB" smtClean="0"/>
              <a:t>22</a:t>
            </a:fld>
            <a:endParaRPr lang="en-GB" dirty="0"/>
          </a:p>
        </p:txBody>
      </p:sp>
    </p:spTree>
    <p:extLst>
      <p:ext uri="{BB962C8B-B14F-4D97-AF65-F5344CB8AC3E}">
        <p14:creationId xmlns:p14="http://schemas.microsoft.com/office/powerpoint/2010/main" val="41985263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But what has Liam done since enjoying trance dance music and having so much time on his hands that he could hand paint his own t-shirts?</a:t>
            </a:r>
          </a:p>
          <a:p>
            <a:endParaRPr lang="en-GB" dirty="0"/>
          </a:p>
          <a:p>
            <a:r>
              <a:rPr lang="en-GB" dirty="0"/>
              <a:t>Various </a:t>
            </a:r>
            <a:r>
              <a:rPr lang="en-GB" dirty="0" err="1"/>
              <a:t>startups</a:t>
            </a:r>
            <a:r>
              <a:rPr lang="en-GB" dirty="0"/>
              <a:t>, the last two being Huddle and Freemarket FX.</a:t>
            </a:r>
          </a:p>
          <a:p>
            <a:endParaRPr lang="en-GB" dirty="0"/>
          </a:p>
          <a:p>
            <a:r>
              <a:rPr lang="en-GB" dirty="0"/>
              <a:t>At Huddle we moved from on premise deployments in the UK and the US, to a lift and shift in the US to Amazon Web Services (AWS).  As I left the UK was moving more components from a data centre to AWS, and has accelerated to container-based deployment for newer components.</a:t>
            </a:r>
          </a:p>
          <a:p>
            <a:endParaRPr lang="en-GB" dirty="0"/>
          </a:p>
          <a:p>
            <a:r>
              <a:rPr lang="en-GB" dirty="0" err="1"/>
              <a:t>FreemarketFX</a:t>
            </a:r>
            <a:r>
              <a:rPr lang="en-GB" dirty="0"/>
              <a:t> already had a mature Azure platform using PaaS services; App Services, Azure SQL Databases and App Insights amongst other services.  Cloud based source control and continuous integration servers, together with the Azure deployment model supported regular releases as required.</a:t>
            </a:r>
          </a:p>
          <a:p>
            <a:endParaRPr lang="en-GB" dirty="0"/>
          </a:p>
          <a:p>
            <a:r>
              <a:rPr lang="en-GB" dirty="0"/>
              <a:t>I personally experienced four months in the London office before lockdown, although the development team were all remote, and worked from home anyway.  Lockdown was relatively benign, the only fixed hardware we had was a printer and scanner in the office.  We were pretty much built for lockdown.</a:t>
            </a:r>
          </a:p>
          <a:p>
            <a:endParaRPr lang="en-GB" dirty="0"/>
          </a:p>
          <a:p>
            <a:r>
              <a:rPr lang="en-GB" dirty="0"/>
              <a:t>Aside from learning all the useful stuff Azure has to offer, and helping the team take advantage of some of the PaaS services, lockdown has involved tidying up a wreck of a garden into a mini allotment, having a loft extension added to the house, which meant I finally got a </a:t>
            </a:r>
            <a:r>
              <a:rPr lang="en-GB" dirty="0" err="1"/>
              <a:t>LandRover</a:t>
            </a:r>
            <a:r>
              <a:rPr lang="en-GB" dirty="0"/>
              <a:t> that hadn’t moved for 18 years back on the road, while taking the solo exercise to the extreme for long bike rides on the fringes of London.</a:t>
            </a:r>
          </a:p>
          <a:p>
            <a:r>
              <a:rPr lang="en-GB" dirty="0"/>
              <a:t> </a:t>
            </a:r>
          </a:p>
          <a:p>
            <a:r>
              <a:rPr lang="en-GB" dirty="0"/>
              <a:t>Note : </a:t>
            </a:r>
            <a:r>
              <a:rPr lang="en-GB" dirty="0" err="1"/>
              <a:t>LandRover</a:t>
            </a:r>
            <a:r>
              <a:rPr lang="en-GB" dirty="0"/>
              <a:t> 110 Hard top,1983 – same age as C++ and Objective-C</a:t>
            </a:r>
          </a:p>
        </p:txBody>
      </p:sp>
      <p:sp>
        <p:nvSpPr>
          <p:cNvPr id="4" name="Slide Number Placeholder 3"/>
          <p:cNvSpPr>
            <a:spLocks noGrp="1"/>
          </p:cNvSpPr>
          <p:nvPr>
            <p:ph type="sldNum" sz="quarter" idx="5"/>
          </p:nvPr>
        </p:nvSpPr>
        <p:spPr/>
        <p:txBody>
          <a:bodyPr/>
          <a:lstStyle/>
          <a:p>
            <a:fld id="{4AEAC028-26D0-4499-B4A7-2DD95F11513F}" type="slidenum">
              <a:rPr lang="en-GB" smtClean="0"/>
              <a:t>3</a:t>
            </a:fld>
            <a:endParaRPr lang="en-GB" dirty="0"/>
          </a:p>
        </p:txBody>
      </p:sp>
    </p:spTree>
    <p:extLst>
      <p:ext uri="{BB962C8B-B14F-4D97-AF65-F5344CB8AC3E}">
        <p14:creationId xmlns:p14="http://schemas.microsoft.com/office/powerpoint/2010/main" val="11992967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Cassette image from eBay seller, </a:t>
            </a:r>
            <a:r>
              <a:rPr lang="en-GB" dirty="0" err="1"/>
              <a:t>mississippihairpirate</a:t>
            </a:r>
            <a:r>
              <a:rPr lang="en-GB" dirty="0"/>
              <a:t>, item,</a:t>
            </a:r>
          </a:p>
          <a:p>
            <a:r>
              <a:rPr lang="en-GB" dirty="0"/>
              <a:t>www.ebay.com/itm/The-Orb-Little-Fluffy-Clouds-CASSETTE-SINGLE-AMBIENT-ELECTRONICA-/174259878009</a:t>
            </a:r>
          </a:p>
          <a:p>
            <a:endParaRPr lang="en-GB" dirty="0"/>
          </a:p>
          <a:p>
            <a:r>
              <a:rPr lang="en-GB" dirty="0"/>
              <a:t>In 1989 I first heard the Orb on a John Peel session and bought the absurdly named ‘A Huge Ever Growing Pulsating Brain That Rules from the Centre of the </a:t>
            </a:r>
            <a:r>
              <a:rPr lang="en-GB" dirty="0" err="1"/>
              <a:t>Ultraworld</a:t>
            </a:r>
            <a:r>
              <a:rPr lang="en-GB" dirty="0"/>
              <a:t>’.</a:t>
            </a:r>
          </a:p>
          <a:p>
            <a:endParaRPr lang="en-GB" dirty="0"/>
          </a:p>
          <a:p>
            <a:r>
              <a:rPr lang="en-GB" dirty="0"/>
              <a:t>Little Fluffy Clouds had the impressive use of both The Man With The Harmonica </a:t>
            </a:r>
            <a:r>
              <a:rPr lang="en-GB" b="0" i="0" dirty="0">
                <a:solidFill>
                  <a:srgbClr val="4D5156"/>
                </a:solidFill>
                <a:effectLst/>
                <a:latin typeface="arial" panose="020B0604020202020204" pitchFamily="34" charset="0"/>
              </a:rPr>
              <a:t>(from the film Once Upon a Time in the West) </a:t>
            </a:r>
            <a:r>
              <a:rPr lang="en-GB" dirty="0"/>
              <a:t>by Ennio </a:t>
            </a:r>
            <a:r>
              <a:rPr lang="en-GB" dirty="0" err="1"/>
              <a:t>Moricone</a:t>
            </a:r>
            <a:r>
              <a:rPr lang="en-GB" dirty="0"/>
              <a:t> as well as sampling the voice of Rickie Lee Jones form an interview, with cost the record company $5,000 as they didn’t ask for permission first.</a:t>
            </a:r>
          </a:p>
        </p:txBody>
      </p:sp>
      <p:sp>
        <p:nvSpPr>
          <p:cNvPr id="4" name="Slide Number Placeholder 3"/>
          <p:cNvSpPr>
            <a:spLocks noGrp="1"/>
          </p:cNvSpPr>
          <p:nvPr>
            <p:ph type="sldNum" sz="quarter" idx="5"/>
          </p:nvPr>
        </p:nvSpPr>
        <p:spPr/>
        <p:txBody>
          <a:bodyPr/>
          <a:lstStyle/>
          <a:p>
            <a:fld id="{4AEAC028-26D0-4499-B4A7-2DD95F11513F}" type="slidenum">
              <a:rPr lang="en-GB" smtClean="0"/>
              <a:t>4</a:t>
            </a:fld>
            <a:endParaRPr lang="en-GB" dirty="0"/>
          </a:p>
        </p:txBody>
      </p:sp>
    </p:spTree>
    <p:extLst>
      <p:ext uri="{BB962C8B-B14F-4D97-AF65-F5344CB8AC3E}">
        <p14:creationId xmlns:p14="http://schemas.microsoft.com/office/powerpoint/2010/main" val="5621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Move your existing data centre application into the cloud</a:t>
            </a:r>
          </a:p>
          <a:p>
            <a:pPr lvl="1"/>
            <a:r>
              <a:rPr lang="en-GB" dirty="0"/>
              <a:t>Virtual machines; web services, database servers, Redis and RabbitMQ</a:t>
            </a:r>
          </a:p>
          <a:p>
            <a:pPr lvl="1"/>
            <a:r>
              <a:rPr lang="en-GB" dirty="0"/>
              <a:t>No optimization for cloud services, as well as reliability or latency issues</a:t>
            </a:r>
          </a:p>
          <a:p>
            <a:pPr lvl="1"/>
            <a:r>
              <a:rPr lang="en-GB" dirty="0"/>
              <a:t>You provision virtual machines, selecting CPU levels, memory, disc space</a:t>
            </a:r>
          </a:p>
          <a:p>
            <a:pPr lvl="1"/>
            <a:r>
              <a:rPr lang="en-GB" dirty="0"/>
              <a:t>Automatic scaling is not always trivial</a:t>
            </a:r>
          </a:p>
          <a:p>
            <a:pPr lvl="1"/>
            <a:r>
              <a:rPr lang="en-GB" dirty="0"/>
              <a:t>Licensing, patching and system management may still be your responsibility</a:t>
            </a:r>
          </a:p>
          <a:p>
            <a:r>
              <a:rPr lang="en-GB" dirty="0"/>
              <a:t>Complete control</a:t>
            </a:r>
          </a:p>
          <a:p>
            <a:pPr lvl="1"/>
            <a:r>
              <a:rPr lang="en-GB" dirty="0"/>
              <a:t>You want more than one network adapter, you can have it, </a:t>
            </a:r>
          </a:p>
          <a:p>
            <a:pPr lvl="1"/>
            <a:r>
              <a:rPr lang="en-GB" dirty="0"/>
              <a:t>You can configure specific libraries, including low-level drivers</a:t>
            </a:r>
          </a:p>
          <a:p>
            <a:pPr lvl="1"/>
            <a:r>
              <a:rPr lang="en-GB" dirty="0"/>
              <a:t>Server level configuration to optimize performance</a:t>
            </a:r>
          </a:p>
          <a:p>
            <a:pPr lvl="1"/>
            <a:r>
              <a:rPr lang="en-GB" dirty="0"/>
              <a:t>You control when machines are updated – no surprise incompatibilities</a:t>
            </a:r>
          </a:p>
          <a:p>
            <a:endParaRPr lang="en-GB" dirty="0"/>
          </a:p>
        </p:txBody>
      </p:sp>
      <p:sp>
        <p:nvSpPr>
          <p:cNvPr id="4" name="Slide Number Placeholder 3"/>
          <p:cNvSpPr>
            <a:spLocks noGrp="1"/>
          </p:cNvSpPr>
          <p:nvPr>
            <p:ph type="sldNum" sz="quarter" idx="5"/>
          </p:nvPr>
        </p:nvSpPr>
        <p:spPr/>
        <p:txBody>
          <a:bodyPr/>
          <a:lstStyle/>
          <a:p>
            <a:fld id="{4AEAC028-26D0-4499-B4A7-2DD95F11513F}" type="slidenum">
              <a:rPr lang="en-GB" smtClean="0"/>
              <a:t>6</a:t>
            </a:fld>
            <a:endParaRPr lang="en-GB" dirty="0"/>
          </a:p>
        </p:txBody>
      </p:sp>
    </p:spTree>
    <p:extLst>
      <p:ext uri="{BB962C8B-B14F-4D97-AF65-F5344CB8AC3E}">
        <p14:creationId xmlns:p14="http://schemas.microsoft.com/office/powerpoint/2010/main" val="3179588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https://redis.io/topics/cluster-tutorial </a:t>
            </a:r>
          </a:p>
          <a:p>
            <a:pPr algn="l"/>
            <a:r>
              <a:rPr lang="en-GB" b="0" i="0" dirty="0">
                <a:solidFill>
                  <a:srgbClr val="333333"/>
                </a:solidFill>
                <a:effectLst/>
                <a:latin typeface="Open Sans"/>
              </a:rPr>
              <a:t>Redis Cluster and Docker</a:t>
            </a:r>
          </a:p>
          <a:p>
            <a:pPr algn="l"/>
            <a:r>
              <a:rPr lang="en-GB" b="0" i="0" dirty="0">
                <a:solidFill>
                  <a:srgbClr val="333333"/>
                </a:solidFill>
                <a:effectLst/>
                <a:latin typeface="Open Sans"/>
              </a:rPr>
              <a:t>Currently Redis Cluster does not support </a:t>
            </a:r>
            <a:r>
              <a:rPr lang="en-GB" b="0" i="0" dirty="0" err="1">
                <a:solidFill>
                  <a:srgbClr val="333333"/>
                </a:solidFill>
                <a:effectLst/>
                <a:latin typeface="Open Sans"/>
              </a:rPr>
              <a:t>NATted</a:t>
            </a:r>
            <a:r>
              <a:rPr lang="en-GB" b="0" i="0" dirty="0">
                <a:solidFill>
                  <a:srgbClr val="333333"/>
                </a:solidFill>
                <a:effectLst/>
                <a:latin typeface="Open Sans"/>
              </a:rPr>
              <a:t> environments and in general environments where IP addresses or TCP ports are remapped.</a:t>
            </a:r>
          </a:p>
          <a:p>
            <a:pPr algn="l"/>
            <a:r>
              <a:rPr lang="en-GB" b="0" i="0" dirty="0">
                <a:solidFill>
                  <a:srgbClr val="333333"/>
                </a:solidFill>
                <a:effectLst/>
                <a:latin typeface="Open Sans"/>
              </a:rPr>
              <a:t>Docker uses a technique called </a:t>
            </a:r>
            <a:r>
              <a:rPr lang="en-GB" b="0" i="1" dirty="0">
                <a:solidFill>
                  <a:srgbClr val="333333"/>
                </a:solidFill>
                <a:effectLst/>
                <a:latin typeface="Open Sans"/>
              </a:rPr>
              <a:t>port mapping</a:t>
            </a:r>
            <a:r>
              <a:rPr lang="en-GB" b="0" i="0" dirty="0">
                <a:solidFill>
                  <a:srgbClr val="333333"/>
                </a:solidFill>
                <a:effectLst/>
                <a:latin typeface="Open Sans"/>
              </a:rPr>
              <a:t>: programs running inside Docker containers may be exposed with a different port compared to the one the program believes to be using. This is useful in order to run multiple containers using the same ports, at the same time, in the same server.</a:t>
            </a:r>
          </a:p>
          <a:p>
            <a:pPr algn="l"/>
            <a:r>
              <a:rPr lang="en-GB" b="0" i="0" dirty="0">
                <a:solidFill>
                  <a:srgbClr val="333333"/>
                </a:solidFill>
                <a:effectLst/>
                <a:latin typeface="Open Sans"/>
              </a:rPr>
              <a:t>In order to make Docker compatible with Redis Cluster you need to use the </a:t>
            </a:r>
            <a:r>
              <a:rPr lang="en-GB" b="1" i="0" dirty="0">
                <a:solidFill>
                  <a:srgbClr val="333333"/>
                </a:solidFill>
                <a:effectLst/>
                <a:latin typeface="Open Sans"/>
              </a:rPr>
              <a:t>host networking mode</a:t>
            </a:r>
            <a:r>
              <a:rPr lang="en-GB" b="0" i="0" dirty="0">
                <a:solidFill>
                  <a:srgbClr val="333333"/>
                </a:solidFill>
                <a:effectLst/>
                <a:latin typeface="Open Sans"/>
              </a:rPr>
              <a:t> of Docker. Please check the --net=host option in the </a:t>
            </a:r>
            <a:r>
              <a:rPr lang="en-GB" b="0" i="0" u="none" strike="noStrike" dirty="0">
                <a:solidFill>
                  <a:srgbClr val="0066AA"/>
                </a:solidFill>
                <a:effectLst/>
                <a:latin typeface="Open Sans"/>
                <a:hlinkClick r:id="rId3"/>
              </a:rPr>
              <a:t>Docker documentation</a:t>
            </a:r>
            <a:r>
              <a:rPr lang="en-GB" b="0" i="0" dirty="0">
                <a:solidFill>
                  <a:srgbClr val="333333"/>
                </a:solidFill>
                <a:effectLst/>
                <a:latin typeface="Open Sans"/>
              </a:rPr>
              <a:t> for more information.</a:t>
            </a:r>
          </a:p>
          <a:p>
            <a:endParaRPr lang="en-GB" dirty="0"/>
          </a:p>
        </p:txBody>
      </p:sp>
      <p:sp>
        <p:nvSpPr>
          <p:cNvPr id="4" name="Slide Number Placeholder 3"/>
          <p:cNvSpPr>
            <a:spLocks noGrp="1"/>
          </p:cNvSpPr>
          <p:nvPr>
            <p:ph type="sldNum" sz="quarter" idx="5"/>
          </p:nvPr>
        </p:nvSpPr>
        <p:spPr/>
        <p:txBody>
          <a:bodyPr/>
          <a:lstStyle/>
          <a:p>
            <a:fld id="{4AEAC028-26D0-4499-B4A7-2DD95F11513F}" type="slidenum">
              <a:rPr lang="en-GB" smtClean="0"/>
              <a:t>7</a:t>
            </a:fld>
            <a:endParaRPr lang="en-GB" dirty="0"/>
          </a:p>
        </p:txBody>
      </p:sp>
    </p:spTree>
    <p:extLst>
      <p:ext uri="{BB962C8B-B14F-4D97-AF65-F5344CB8AC3E}">
        <p14:creationId xmlns:p14="http://schemas.microsoft.com/office/powerpoint/2010/main" val="4252177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Is this still PaaS – it’s definitely a platform being delivered as a service … but I’d argue it deserves it’s own category.</a:t>
            </a:r>
          </a:p>
          <a:p>
            <a:endParaRPr lang="en-GB" dirty="0"/>
          </a:p>
          <a:p>
            <a:r>
              <a:rPr lang="en-GB" dirty="0"/>
              <a:t>This is seldom used in isolation – and often it will be part of a Lift and Shift, PaaS or a containerized microservice solution.</a:t>
            </a:r>
          </a:p>
        </p:txBody>
      </p:sp>
      <p:sp>
        <p:nvSpPr>
          <p:cNvPr id="4" name="Slide Number Placeholder 3"/>
          <p:cNvSpPr>
            <a:spLocks noGrp="1"/>
          </p:cNvSpPr>
          <p:nvPr>
            <p:ph type="sldNum" sz="quarter" idx="5"/>
          </p:nvPr>
        </p:nvSpPr>
        <p:spPr/>
        <p:txBody>
          <a:bodyPr/>
          <a:lstStyle/>
          <a:p>
            <a:fld id="{4AEAC028-26D0-4499-B4A7-2DD95F11513F}" type="slidenum">
              <a:rPr lang="en-GB" smtClean="0"/>
              <a:t>8</a:t>
            </a:fld>
            <a:endParaRPr lang="en-GB" dirty="0"/>
          </a:p>
        </p:txBody>
      </p:sp>
    </p:spTree>
    <p:extLst>
      <p:ext uri="{BB962C8B-B14F-4D97-AF65-F5344CB8AC3E}">
        <p14:creationId xmlns:p14="http://schemas.microsoft.com/office/powerpoint/2010/main" val="355371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AEAC028-26D0-4499-B4A7-2DD95F11513F}" type="slidenum">
              <a:rPr lang="en-GB" smtClean="0"/>
              <a:t>9</a:t>
            </a:fld>
            <a:endParaRPr lang="en-GB" dirty="0"/>
          </a:p>
        </p:txBody>
      </p:sp>
    </p:spTree>
    <p:extLst>
      <p:ext uri="{BB962C8B-B14F-4D97-AF65-F5344CB8AC3E}">
        <p14:creationId xmlns:p14="http://schemas.microsoft.com/office/powerpoint/2010/main" val="20424292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Need to be careful with local logins versus Active Directory logins – local logins are replicated across databases automatically, but </a:t>
            </a:r>
            <a:r>
              <a:rPr lang="en-GB" i="0" dirty="0"/>
              <a:t>not across servers.  It is up to you </a:t>
            </a:r>
            <a:r>
              <a:rPr lang="en-GB" dirty="0"/>
              <a:t>to synchronise the Security Identifier (SID) for a local login across servers.</a:t>
            </a:r>
          </a:p>
          <a:p>
            <a:endParaRPr lang="en-GB" dirty="0"/>
          </a:p>
          <a:p>
            <a:r>
              <a:rPr lang="en-GB" dirty="0"/>
              <a:t>No .NET CLR – which is </a:t>
            </a:r>
            <a:r>
              <a:rPr lang="en-GB" b="1" dirty="0"/>
              <a:t>A GOOD THING</a:t>
            </a:r>
            <a:r>
              <a:rPr lang="en-GB" b="0" dirty="0"/>
              <a:t>.</a:t>
            </a:r>
            <a:endParaRPr lang="en-GB" dirty="0"/>
          </a:p>
          <a:p>
            <a:endParaRPr lang="en-GB" dirty="0"/>
          </a:p>
          <a:p>
            <a:r>
              <a:rPr lang="en-GB" b="1" dirty="0"/>
              <a:t>SWEARBOX</a:t>
            </a:r>
          </a:p>
          <a:p>
            <a:r>
              <a:rPr lang="en-GB" dirty="0"/>
              <a:t>Azure SQL Database limits you to </a:t>
            </a:r>
            <a:r>
              <a:rPr lang="en-GB" b="1" dirty="0"/>
              <a:t>one</a:t>
            </a:r>
            <a:r>
              <a:rPr lang="en-GB" b="0" dirty="0"/>
              <a:t> local system administrator login, and </a:t>
            </a:r>
            <a:r>
              <a:rPr lang="en-GB" b="1" dirty="0"/>
              <a:t>one</a:t>
            </a:r>
            <a:r>
              <a:rPr lang="en-GB" b="0" dirty="0"/>
              <a:t> Active Directory login.  Also, when you remove an Active Directory login from being a sysadmin, it removes that login completely and it will lose access to any other databases on that server.</a:t>
            </a:r>
            <a:endParaRPr lang="en-GB" dirty="0"/>
          </a:p>
        </p:txBody>
      </p:sp>
      <p:sp>
        <p:nvSpPr>
          <p:cNvPr id="4" name="Slide Number Placeholder 3"/>
          <p:cNvSpPr>
            <a:spLocks noGrp="1"/>
          </p:cNvSpPr>
          <p:nvPr>
            <p:ph type="sldNum" sz="quarter" idx="5"/>
          </p:nvPr>
        </p:nvSpPr>
        <p:spPr/>
        <p:txBody>
          <a:bodyPr/>
          <a:lstStyle/>
          <a:p>
            <a:fld id="{4AEAC028-26D0-4499-B4A7-2DD95F11513F}" type="slidenum">
              <a:rPr lang="en-GB" smtClean="0"/>
              <a:t>11</a:t>
            </a:fld>
            <a:endParaRPr lang="en-GB" dirty="0"/>
          </a:p>
        </p:txBody>
      </p:sp>
    </p:spTree>
    <p:extLst>
      <p:ext uri="{BB962C8B-B14F-4D97-AF65-F5344CB8AC3E}">
        <p14:creationId xmlns:p14="http://schemas.microsoft.com/office/powerpoint/2010/main" val="4180525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DEMO – geo replication and failover</a:t>
            </a:r>
          </a:p>
          <a:p>
            <a:endParaRPr lang="en-GB" dirty="0"/>
          </a:p>
          <a:p>
            <a:r>
              <a:rPr lang="en-GB" dirty="0"/>
              <a:t>Replication can be achieved on even a Basic plan, with 5 DTUs and a 2Gb database – for £4.64 x 2 per month in UK, £3.65 x 2 in Europe</a:t>
            </a:r>
          </a:p>
          <a:p>
            <a:endParaRPr lang="en-GB" b="0" i="0" dirty="0">
              <a:solidFill>
                <a:srgbClr val="171717"/>
              </a:solidFill>
              <a:effectLst/>
              <a:latin typeface="Segoe UI" panose="020B0502040204020203" pitchFamily="34" charset="0"/>
            </a:endParaRPr>
          </a:p>
          <a:p>
            <a:r>
              <a:rPr lang="en-GB" b="0" i="0" dirty="0">
                <a:solidFill>
                  <a:srgbClr val="171717"/>
                </a:solidFill>
                <a:effectLst/>
                <a:latin typeface="Segoe UI" panose="020B0502040204020203" pitchFamily="34" charset="0"/>
              </a:rPr>
              <a:t>The examples of failover triggers include an incident caused by a SQL Database tenant ring or control ring being down due to an OS kernel memory leak on several compute nodes, or an incident caused by one or more tenant rings being down because a wrong network cable was cut during routine hardware decommissioning.</a:t>
            </a:r>
          </a:p>
          <a:p>
            <a:endParaRPr lang="en-GB" dirty="0"/>
          </a:p>
          <a:p>
            <a:r>
              <a:rPr lang="en-GB" dirty="0"/>
              <a:t>https://docs.microsoft.com/en-us/azure/azure-sql/database/auto-failover-group-overview?tabs=azure-powershell</a:t>
            </a:r>
          </a:p>
          <a:p>
            <a:endParaRPr lang="en-GB" dirty="0"/>
          </a:p>
        </p:txBody>
      </p:sp>
      <p:sp>
        <p:nvSpPr>
          <p:cNvPr id="4" name="Slide Number Placeholder 3"/>
          <p:cNvSpPr>
            <a:spLocks noGrp="1"/>
          </p:cNvSpPr>
          <p:nvPr>
            <p:ph type="sldNum" sz="quarter" idx="5"/>
          </p:nvPr>
        </p:nvSpPr>
        <p:spPr/>
        <p:txBody>
          <a:bodyPr/>
          <a:lstStyle/>
          <a:p>
            <a:fld id="{4AEAC028-26D0-4499-B4A7-2DD95F11513F}" type="slidenum">
              <a:rPr lang="en-GB" smtClean="0"/>
              <a:t>12</a:t>
            </a:fld>
            <a:endParaRPr lang="en-GB" dirty="0"/>
          </a:p>
        </p:txBody>
      </p:sp>
    </p:spTree>
    <p:extLst>
      <p:ext uri="{BB962C8B-B14F-4D97-AF65-F5344CB8AC3E}">
        <p14:creationId xmlns:p14="http://schemas.microsoft.com/office/powerpoint/2010/main" val="32052550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EB8575E-C3C3-4E3E-AF89-70C9B7D1CDCE}"/>
              </a:ext>
            </a:extLst>
          </p:cNvPr>
          <p:cNvSpPr/>
          <p:nvPr userDrawn="1"/>
        </p:nvSpPr>
        <p:spPr>
          <a:xfrm>
            <a:off x="0" y="0"/>
            <a:ext cx="12192000" cy="6858000"/>
          </a:xfrm>
          <a:prstGeom prst="rect">
            <a:avLst/>
          </a:prstGeom>
          <a:solidFill>
            <a:srgbClr val="56047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solidFill>
                <a:srgbClr val="2175B4"/>
              </a:solidFill>
              <a:latin typeface="+mn-lt"/>
            </a:endParaRPr>
          </a:p>
        </p:txBody>
      </p:sp>
      <p:sp>
        <p:nvSpPr>
          <p:cNvPr id="7" name="Subtitle 2">
            <a:extLst>
              <a:ext uri="{FF2B5EF4-FFF2-40B4-BE49-F238E27FC236}">
                <a16:creationId xmlns:a16="http://schemas.microsoft.com/office/drawing/2014/main" id="{7B79C459-C1D3-4E4E-ACCD-401DCCFC4CAA}"/>
              </a:ext>
            </a:extLst>
          </p:cNvPr>
          <p:cNvSpPr>
            <a:spLocks noGrp="1"/>
          </p:cNvSpPr>
          <p:nvPr>
            <p:ph type="subTitle" idx="1" hasCustomPrompt="1"/>
          </p:nvPr>
        </p:nvSpPr>
        <p:spPr>
          <a:xfrm>
            <a:off x="334592" y="4915199"/>
            <a:ext cx="9490052" cy="1655762"/>
          </a:xfrm>
          <a:prstGeom prst="rect">
            <a:avLst/>
          </a:prstGeom>
        </p:spPr>
        <p:txBody>
          <a:bodyPr/>
          <a:lstStyle>
            <a:lvl1pPr marL="0" indent="0" algn="l">
              <a:buNone/>
              <a:defRPr sz="33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Title</a:t>
            </a:r>
          </a:p>
        </p:txBody>
      </p:sp>
      <p:pic>
        <p:nvPicPr>
          <p:cNvPr id="8" name="Picture 7">
            <a:extLst>
              <a:ext uri="{FF2B5EF4-FFF2-40B4-BE49-F238E27FC236}">
                <a16:creationId xmlns:a16="http://schemas.microsoft.com/office/drawing/2014/main" id="{F68FFE98-2219-422F-A1C2-FFCBEF7B381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182720" y="1694980"/>
            <a:ext cx="7826560" cy="2535707"/>
          </a:xfrm>
          <a:prstGeom prst="rect">
            <a:avLst/>
          </a:prstGeom>
        </p:spPr>
      </p:pic>
    </p:spTree>
    <p:extLst>
      <p:ext uri="{BB962C8B-B14F-4D97-AF65-F5344CB8AC3E}">
        <p14:creationId xmlns:p14="http://schemas.microsoft.com/office/powerpoint/2010/main" val="153838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Bullet Point">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46C537F-C3D5-4201-A310-69305FF2539C}"/>
              </a:ext>
            </a:extLst>
          </p:cNvPr>
          <p:cNvSpPr>
            <a:spLocks noGrp="1"/>
          </p:cNvSpPr>
          <p:nvPr>
            <p:ph type="body" sz="quarter" idx="10" hasCustomPrompt="1"/>
          </p:nvPr>
        </p:nvSpPr>
        <p:spPr>
          <a:xfrm>
            <a:off x="617483" y="199106"/>
            <a:ext cx="10736317" cy="697539"/>
          </a:xfrm>
          <a:prstGeom prst="rect">
            <a:avLst/>
          </a:prstGeom>
        </p:spPr>
        <p:txBody>
          <a:bodyPr/>
          <a:lstStyle>
            <a:lvl1pPr>
              <a:buNone/>
              <a:defRPr sz="4400" b="0">
                <a:solidFill>
                  <a:schemeClr val="bg1"/>
                </a:solidFill>
                <a:latin typeface="+mj-lt"/>
              </a:defRPr>
            </a:lvl1pPr>
            <a:lvl2pPr>
              <a:defRPr b="1"/>
            </a:lvl2pPr>
            <a:lvl3pPr>
              <a:defRPr b="1"/>
            </a:lvl3pPr>
            <a:lvl4pPr>
              <a:defRPr b="1"/>
            </a:lvl4pPr>
            <a:lvl5pPr>
              <a:defRPr b="1"/>
            </a:lvl5pPr>
          </a:lstStyle>
          <a:p>
            <a:r>
              <a:rPr lang="en-US" dirty="0"/>
              <a:t>Click to edit title</a:t>
            </a:r>
            <a:endParaRPr lang="en-GB" dirty="0"/>
          </a:p>
        </p:txBody>
      </p:sp>
      <p:sp>
        <p:nvSpPr>
          <p:cNvPr id="3" name="Content Placeholder 2">
            <a:extLst>
              <a:ext uri="{FF2B5EF4-FFF2-40B4-BE49-F238E27FC236}">
                <a16:creationId xmlns:a16="http://schemas.microsoft.com/office/drawing/2014/main" id="{19188C2A-BB48-45D4-B1AB-420D707FB290}"/>
              </a:ext>
            </a:extLst>
          </p:cNvPr>
          <p:cNvSpPr>
            <a:spLocks noGrp="1"/>
          </p:cNvSpPr>
          <p:nvPr>
            <p:ph idx="1"/>
          </p:nvPr>
        </p:nvSpPr>
        <p:spPr>
          <a:xfrm>
            <a:off x="838200" y="1258817"/>
            <a:ext cx="10515600" cy="4377115"/>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8895580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9DB804-BCF4-44D2-8E7D-E8C7121461D2}"/>
              </a:ext>
            </a:extLst>
          </p:cNvPr>
          <p:cNvSpPr>
            <a:spLocks noGrp="1"/>
          </p:cNvSpPr>
          <p:nvPr>
            <p:ph sz="half" idx="1"/>
          </p:nvPr>
        </p:nvSpPr>
        <p:spPr>
          <a:xfrm>
            <a:off x="838200" y="1247556"/>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B4276A4-2F73-4F9F-8BC9-438AEE69B56C}"/>
              </a:ext>
            </a:extLst>
          </p:cNvPr>
          <p:cNvSpPr>
            <a:spLocks noGrp="1"/>
          </p:cNvSpPr>
          <p:nvPr>
            <p:ph sz="half" idx="2"/>
          </p:nvPr>
        </p:nvSpPr>
        <p:spPr>
          <a:xfrm>
            <a:off x="6172200" y="1247556"/>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6A5E26C8-5A97-45FC-ADA5-E017E81D3B8C}"/>
              </a:ext>
            </a:extLst>
          </p:cNvPr>
          <p:cNvSpPr>
            <a:spLocks noGrp="1"/>
          </p:cNvSpPr>
          <p:nvPr>
            <p:ph type="body" sz="quarter" idx="10" hasCustomPrompt="1"/>
          </p:nvPr>
        </p:nvSpPr>
        <p:spPr>
          <a:xfrm>
            <a:off x="617483" y="199106"/>
            <a:ext cx="10736317" cy="697539"/>
          </a:xfrm>
          <a:prstGeom prst="rect">
            <a:avLst/>
          </a:prstGeom>
        </p:spPr>
        <p:txBody>
          <a:bodyPr/>
          <a:lstStyle>
            <a:lvl1pPr>
              <a:buNone/>
              <a:defRPr sz="4400" b="0">
                <a:solidFill>
                  <a:schemeClr val="bg1"/>
                </a:solidFill>
                <a:latin typeface="+mj-lt"/>
              </a:defRPr>
            </a:lvl1pPr>
            <a:lvl2pPr>
              <a:defRPr b="1"/>
            </a:lvl2pPr>
            <a:lvl3pPr>
              <a:defRPr b="1"/>
            </a:lvl3pPr>
            <a:lvl4pPr>
              <a:defRPr b="1"/>
            </a:lvl4pPr>
            <a:lvl5pPr>
              <a:defRPr b="1"/>
            </a:lvl5pPr>
          </a:lstStyle>
          <a:p>
            <a:r>
              <a:rPr lang="en-US" dirty="0"/>
              <a:t>Click to edit title</a:t>
            </a:r>
            <a:endParaRPr lang="en-GB" dirty="0"/>
          </a:p>
        </p:txBody>
      </p:sp>
    </p:spTree>
    <p:extLst>
      <p:ext uri="{BB962C8B-B14F-4D97-AF65-F5344CB8AC3E}">
        <p14:creationId xmlns:p14="http://schemas.microsoft.com/office/powerpoint/2010/main" val="3325674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F5076-2B08-4C52-820B-475886006C74}"/>
              </a:ext>
            </a:extLst>
          </p:cNvPr>
          <p:cNvSpPr>
            <a:spLocks noGrp="1"/>
          </p:cNvSpPr>
          <p:nvPr>
            <p:ph type="title"/>
          </p:nvPr>
        </p:nvSpPr>
        <p:spPr>
          <a:xfrm>
            <a:off x="839788" y="1224454"/>
            <a:ext cx="3932237" cy="832945"/>
          </a:xfrm>
          <a:prstGeom prst="rect">
            <a:avLst/>
          </a:prstGeo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EC5D44E-9B73-4864-828D-E732EFF0C679}"/>
              </a:ext>
            </a:extLst>
          </p:cNvPr>
          <p:cNvSpPr>
            <a:spLocks noGrp="1"/>
          </p:cNvSpPr>
          <p:nvPr>
            <p:ph idx="1"/>
          </p:nvPr>
        </p:nvSpPr>
        <p:spPr>
          <a:xfrm>
            <a:off x="5183188" y="1229710"/>
            <a:ext cx="6172200" cy="4403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a:extLst>
              <a:ext uri="{FF2B5EF4-FFF2-40B4-BE49-F238E27FC236}">
                <a16:creationId xmlns:a16="http://schemas.microsoft.com/office/drawing/2014/main" id="{813A077B-8567-4CFF-853E-3D050636C158}"/>
              </a:ext>
            </a:extLst>
          </p:cNvPr>
          <p:cNvSpPr>
            <a:spLocks noGrp="1"/>
          </p:cNvSpPr>
          <p:nvPr>
            <p:ph type="body" sz="half" idx="2"/>
          </p:nvPr>
        </p:nvSpPr>
        <p:spPr>
          <a:xfrm>
            <a:off x="839788" y="2057400"/>
            <a:ext cx="3932237" cy="357614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Text Placeholder 4">
            <a:extLst>
              <a:ext uri="{FF2B5EF4-FFF2-40B4-BE49-F238E27FC236}">
                <a16:creationId xmlns:a16="http://schemas.microsoft.com/office/drawing/2014/main" id="{CA86F843-FFA6-458D-AC5F-422130780C5A}"/>
              </a:ext>
            </a:extLst>
          </p:cNvPr>
          <p:cNvSpPr>
            <a:spLocks noGrp="1"/>
          </p:cNvSpPr>
          <p:nvPr>
            <p:ph type="body" sz="quarter" idx="10" hasCustomPrompt="1"/>
          </p:nvPr>
        </p:nvSpPr>
        <p:spPr>
          <a:xfrm>
            <a:off x="617483" y="199106"/>
            <a:ext cx="10736317" cy="697539"/>
          </a:xfrm>
          <a:prstGeom prst="rect">
            <a:avLst/>
          </a:prstGeom>
        </p:spPr>
        <p:txBody>
          <a:bodyPr/>
          <a:lstStyle>
            <a:lvl1pPr>
              <a:buNone/>
              <a:defRPr sz="4400" b="0">
                <a:solidFill>
                  <a:schemeClr val="bg1"/>
                </a:solidFill>
                <a:latin typeface="+mj-lt"/>
              </a:defRPr>
            </a:lvl1pPr>
            <a:lvl2pPr>
              <a:defRPr b="1"/>
            </a:lvl2pPr>
            <a:lvl3pPr>
              <a:defRPr b="1"/>
            </a:lvl3pPr>
            <a:lvl4pPr>
              <a:defRPr b="1"/>
            </a:lvl4pPr>
            <a:lvl5pPr>
              <a:defRPr b="1"/>
            </a:lvl5pPr>
          </a:lstStyle>
          <a:p>
            <a:r>
              <a:rPr lang="en-US" dirty="0"/>
              <a:t>Click to edit title</a:t>
            </a:r>
            <a:endParaRPr lang="en-GB" dirty="0"/>
          </a:p>
        </p:txBody>
      </p:sp>
    </p:spTree>
    <p:extLst>
      <p:ext uri="{BB962C8B-B14F-4D97-AF65-F5344CB8AC3E}">
        <p14:creationId xmlns:p14="http://schemas.microsoft.com/office/powerpoint/2010/main" val="11550490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6C7B4-311C-4282-BB24-A101B62B3A55}"/>
              </a:ext>
            </a:extLst>
          </p:cNvPr>
          <p:cNvSpPr>
            <a:spLocks noGrp="1"/>
          </p:cNvSpPr>
          <p:nvPr>
            <p:ph type="title"/>
          </p:nvPr>
        </p:nvSpPr>
        <p:spPr>
          <a:xfrm>
            <a:off x="839788" y="1198180"/>
            <a:ext cx="3932237" cy="859220"/>
          </a:xfrm>
          <a:prstGeom prst="rect">
            <a:avLst/>
          </a:prstGeo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C2C1AAC-8FAA-456A-A52C-3EFFAD2E9017}"/>
              </a:ext>
            </a:extLst>
          </p:cNvPr>
          <p:cNvSpPr>
            <a:spLocks noGrp="1"/>
          </p:cNvSpPr>
          <p:nvPr>
            <p:ph type="pic" idx="1"/>
          </p:nvPr>
        </p:nvSpPr>
        <p:spPr>
          <a:xfrm>
            <a:off x="5183188" y="1198180"/>
            <a:ext cx="6172200" cy="443536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a:extLst>
              <a:ext uri="{FF2B5EF4-FFF2-40B4-BE49-F238E27FC236}">
                <a16:creationId xmlns:a16="http://schemas.microsoft.com/office/drawing/2014/main" id="{AC099F75-ACE3-4A32-8707-0F4797E5305C}"/>
              </a:ext>
            </a:extLst>
          </p:cNvPr>
          <p:cNvSpPr>
            <a:spLocks noGrp="1"/>
          </p:cNvSpPr>
          <p:nvPr>
            <p:ph type="body" sz="half" idx="2"/>
          </p:nvPr>
        </p:nvSpPr>
        <p:spPr>
          <a:xfrm>
            <a:off x="839788" y="2057400"/>
            <a:ext cx="3932237" cy="357614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Text Placeholder 4">
            <a:extLst>
              <a:ext uri="{FF2B5EF4-FFF2-40B4-BE49-F238E27FC236}">
                <a16:creationId xmlns:a16="http://schemas.microsoft.com/office/drawing/2014/main" id="{D9A5817F-7A39-4B3C-924F-68DD546BBA30}"/>
              </a:ext>
            </a:extLst>
          </p:cNvPr>
          <p:cNvSpPr>
            <a:spLocks noGrp="1"/>
          </p:cNvSpPr>
          <p:nvPr>
            <p:ph type="body" sz="quarter" idx="10" hasCustomPrompt="1"/>
          </p:nvPr>
        </p:nvSpPr>
        <p:spPr>
          <a:xfrm>
            <a:off x="617483" y="199106"/>
            <a:ext cx="10736317" cy="697539"/>
          </a:xfrm>
          <a:prstGeom prst="rect">
            <a:avLst/>
          </a:prstGeom>
        </p:spPr>
        <p:txBody>
          <a:bodyPr/>
          <a:lstStyle>
            <a:lvl1pPr>
              <a:buNone/>
              <a:defRPr sz="4400" b="0">
                <a:solidFill>
                  <a:schemeClr val="bg1"/>
                </a:solidFill>
                <a:latin typeface="+mj-lt"/>
              </a:defRPr>
            </a:lvl1pPr>
            <a:lvl2pPr>
              <a:defRPr b="1"/>
            </a:lvl2pPr>
            <a:lvl3pPr>
              <a:defRPr b="1"/>
            </a:lvl3pPr>
            <a:lvl4pPr>
              <a:defRPr b="1"/>
            </a:lvl4pPr>
            <a:lvl5pPr>
              <a:defRPr b="1"/>
            </a:lvl5pPr>
          </a:lstStyle>
          <a:p>
            <a:r>
              <a:rPr lang="en-US" dirty="0"/>
              <a:t>Click to edit title</a:t>
            </a:r>
            <a:endParaRPr lang="en-GB" dirty="0"/>
          </a:p>
        </p:txBody>
      </p:sp>
    </p:spTree>
    <p:extLst>
      <p:ext uri="{BB962C8B-B14F-4D97-AF65-F5344CB8AC3E}">
        <p14:creationId xmlns:p14="http://schemas.microsoft.com/office/powerpoint/2010/main" val="2312392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 Placeholder 4">
            <a:extLst>
              <a:ext uri="{FF2B5EF4-FFF2-40B4-BE49-F238E27FC236}">
                <a16:creationId xmlns:a16="http://schemas.microsoft.com/office/drawing/2014/main" id="{C1EF2BD6-13BB-439D-8706-86C11AC226AB}"/>
              </a:ext>
            </a:extLst>
          </p:cNvPr>
          <p:cNvSpPr>
            <a:spLocks noGrp="1"/>
          </p:cNvSpPr>
          <p:nvPr>
            <p:ph type="body" sz="quarter" idx="10" hasCustomPrompt="1"/>
          </p:nvPr>
        </p:nvSpPr>
        <p:spPr>
          <a:xfrm>
            <a:off x="617483" y="199106"/>
            <a:ext cx="10736317" cy="697539"/>
          </a:xfrm>
          <a:prstGeom prst="rect">
            <a:avLst/>
          </a:prstGeom>
        </p:spPr>
        <p:txBody>
          <a:bodyPr/>
          <a:lstStyle>
            <a:lvl1pPr>
              <a:buNone/>
              <a:defRPr sz="4400" b="0">
                <a:solidFill>
                  <a:schemeClr val="bg1"/>
                </a:solidFill>
                <a:latin typeface="+mj-lt"/>
              </a:defRPr>
            </a:lvl1pPr>
            <a:lvl2pPr>
              <a:defRPr b="1"/>
            </a:lvl2pPr>
            <a:lvl3pPr>
              <a:defRPr b="1"/>
            </a:lvl3pPr>
            <a:lvl4pPr>
              <a:defRPr b="1"/>
            </a:lvl4pPr>
            <a:lvl5pPr>
              <a:defRPr b="1"/>
            </a:lvl5pPr>
          </a:lstStyle>
          <a:p>
            <a:r>
              <a:rPr lang="en-US" dirty="0"/>
              <a:t>Click to edit title</a:t>
            </a:r>
            <a:endParaRPr lang="en-GB" dirty="0"/>
          </a:p>
        </p:txBody>
      </p:sp>
    </p:spTree>
    <p:extLst>
      <p:ext uri="{BB962C8B-B14F-4D97-AF65-F5344CB8AC3E}">
        <p14:creationId xmlns:p14="http://schemas.microsoft.com/office/powerpoint/2010/main" val="30065201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Text Placeholder 4">
            <a:extLst>
              <a:ext uri="{FF2B5EF4-FFF2-40B4-BE49-F238E27FC236}">
                <a16:creationId xmlns:a16="http://schemas.microsoft.com/office/drawing/2014/main" id="{78CB11C0-7D40-4DB7-86F5-C1C74453F570}"/>
              </a:ext>
            </a:extLst>
          </p:cNvPr>
          <p:cNvSpPr>
            <a:spLocks noGrp="1"/>
          </p:cNvSpPr>
          <p:nvPr>
            <p:ph type="body" sz="quarter" idx="10" hasCustomPrompt="1"/>
          </p:nvPr>
        </p:nvSpPr>
        <p:spPr>
          <a:xfrm>
            <a:off x="617483" y="199106"/>
            <a:ext cx="10736317" cy="697539"/>
          </a:xfrm>
          <a:prstGeom prst="rect">
            <a:avLst/>
          </a:prstGeom>
        </p:spPr>
        <p:txBody>
          <a:bodyPr/>
          <a:lstStyle>
            <a:lvl1pPr>
              <a:buNone/>
              <a:defRPr sz="4400" b="0">
                <a:solidFill>
                  <a:schemeClr val="bg1"/>
                </a:solidFill>
                <a:latin typeface="+mj-lt"/>
              </a:defRPr>
            </a:lvl1pPr>
            <a:lvl2pPr>
              <a:defRPr b="1"/>
            </a:lvl2pPr>
            <a:lvl3pPr>
              <a:defRPr b="1"/>
            </a:lvl3pPr>
            <a:lvl4pPr>
              <a:defRPr b="1"/>
            </a:lvl4pPr>
            <a:lvl5pPr>
              <a:defRPr b="1"/>
            </a:lvl5pPr>
          </a:lstStyle>
          <a:p>
            <a:r>
              <a:rPr lang="en-US" dirty="0"/>
              <a:t>Click to edit title</a:t>
            </a:r>
            <a:endParaRPr lang="en-GB" dirty="0"/>
          </a:p>
        </p:txBody>
      </p:sp>
    </p:spTree>
    <p:extLst>
      <p:ext uri="{BB962C8B-B14F-4D97-AF65-F5344CB8AC3E}">
        <p14:creationId xmlns:p14="http://schemas.microsoft.com/office/powerpoint/2010/main" val="10231359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0EBDF12-1CB1-4DD8-89D0-745749133551}"/>
              </a:ext>
            </a:extLst>
          </p:cNvPr>
          <p:cNvSpPr/>
          <p:nvPr userDrawn="1"/>
        </p:nvSpPr>
        <p:spPr>
          <a:xfrm>
            <a:off x="0" y="5846443"/>
            <a:ext cx="12192000" cy="1019813"/>
          </a:xfrm>
          <a:prstGeom prst="rect">
            <a:avLst/>
          </a:prstGeom>
          <a:solidFill>
            <a:srgbClr val="5604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2">
                  <a:lumMod val="50000"/>
                </a:schemeClr>
              </a:solidFill>
            </a:endParaRPr>
          </a:p>
        </p:txBody>
      </p:sp>
      <p:sp>
        <p:nvSpPr>
          <p:cNvPr id="7" name="Rectangle 6">
            <a:extLst>
              <a:ext uri="{FF2B5EF4-FFF2-40B4-BE49-F238E27FC236}">
                <a16:creationId xmlns:a16="http://schemas.microsoft.com/office/drawing/2014/main" id="{46B6761E-9A55-435B-A4CA-1E92778D5DC4}"/>
              </a:ext>
            </a:extLst>
          </p:cNvPr>
          <p:cNvSpPr/>
          <p:nvPr userDrawn="1"/>
        </p:nvSpPr>
        <p:spPr>
          <a:xfrm>
            <a:off x="0" y="-2"/>
            <a:ext cx="12192000" cy="1019813"/>
          </a:xfrm>
          <a:prstGeom prst="rect">
            <a:avLst/>
          </a:prstGeom>
          <a:solidFill>
            <a:srgbClr val="5604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2">
                  <a:lumMod val="50000"/>
                </a:schemeClr>
              </a:solidFill>
            </a:endParaRPr>
          </a:p>
        </p:txBody>
      </p:sp>
      <p:pic>
        <p:nvPicPr>
          <p:cNvPr id="9" name="Picture 8">
            <a:extLst>
              <a:ext uri="{FF2B5EF4-FFF2-40B4-BE49-F238E27FC236}">
                <a16:creationId xmlns:a16="http://schemas.microsoft.com/office/drawing/2014/main" id="{CE713FBA-4E4E-4892-8E71-C0BC278BF947}"/>
              </a:ext>
            </a:extLst>
          </p:cNvPr>
          <p:cNvPicPr>
            <a:picLocks noChangeAspect="1"/>
          </p:cNvPicPr>
          <p:nvPr userDrawn="1"/>
        </p:nvPicPr>
        <p:blipFill>
          <a:blip r:embed="rId9">
            <a:extLst>
              <a:ext uri="{28A0092B-C50C-407E-A947-70E740481C1C}">
                <a14:useLocalDpi xmlns:a14="http://schemas.microsoft.com/office/drawing/2010/main" val="0"/>
              </a:ext>
            </a:extLst>
          </a:blip>
          <a:srcRect/>
          <a:stretch/>
        </p:blipFill>
        <p:spPr>
          <a:xfrm>
            <a:off x="9956836" y="6044231"/>
            <a:ext cx="2056488" cy="666276"/>
          </a:xfrm>
          <a:prstGeom prst="rect">
            <a:avLst/>
          </a:prstGeom>
        </p:spPr>
      </p:pic>
    </p:spTree>
    <p:extLst>
      <p:ext uri="{BB962C8B-B14F-4D97-AF65-F5344CB8AC3E}">
        <p14:creationId xmlns:p14="http://schemas.microsoft.com/office/powerpoint/2010/main" val="23859437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6" r:id="rId4"/>
    <p:sldLayoutId id="2147483657" r:id="rId5"/>
    <p:sldLayoutId id="2147483654" r:id="rId6"/>
    <p:sldLayoutId id="2147483655" r:id="rId7"/>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eg"/><Relationship Id="rId7" Type="http://schemas.openxmlformats.org/officeDocument/2006/relationships/image" Target="../media/image9.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9E880BC-5C12-47C1-B64B-C2C72746CA34}"/>
              </a:ext>
            </a:extLst>
          </p:cNvPr>
          <p:cNvSpPr>
            <a:spLocks noGrp="1"/>
          </p:cNvSpPr>
          <p:nvPr>
            <p:ph type="subTitle" idx="1"/>
          </p:nvPr>
        </p:nvSpPr>
        <p:spPr>
          <a:xfrm>
            <a:off x="334592" y="4915199"/>
            <a:ext cx="9798236" cy="1655762"/>
          </a:xfrm>
        </p:spPr>
        <p:txBody>
          <a:bodyPr/>
          <a:lstStyle/>
          <a:p>
            <a:r>
              <a:rPr lang="en-GB" dirty="0"/>
              <a:t>Little Fluffy Clouds</a:t>
            </a:r>
          </a:p>
          <a:p>
            <a:endParaRPr lang="en-GB" dirty="0"/>
          </a:p>
          <a:p>
            <a:r>
              <a:rPr lang="en-GB" sz="2000" dirty="0"/>
              <a:t>Liam Westley – Head of Engineering, Freemarket FX Ltd</a:t>
            </a:r>
          </a:p>
        </p:txBody>
      </p:sp>
    </p:spTree>
    <p:extLst>
      <p:ext uri="{BB962C8B-B14F-4D97-AF65-F5344CB8AC3E}">
        <p14:creationId xmlns:p14="http://schemas.microsoft.com/office/powerpoint/2010/main" val="1243699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5973FF-E558-4742-A182-2B90FDECE958}"/>
              </a:ext>
            </a:extLst>
          </p:cNvPr>
          <p:cNvSpPr>
            <a:spLocks noGrp="1"/>
          </p:cNvSpPr>
          <p:nvPr>
            <p:ph idx="1"/>
          </p:nvPr>
        </p:nvSpPr>
        <p:spPr>
          <a:xfrm>
            <a:off x="838200" y="2432965"/>
            <a:ext cx="10515600" cy="1992070"/>
          </a:xfrm>
        </p:spPr>
        <p:txBody>
          <a:bodyPr/>
          <a:lstStyle/>
          <a:p>
            <a:pPr marL="0" indent="0" algn="ctr">
              <a:buNone/>
            </a:pPr>
            <a:r>
              <a:rPr lang="en-GB" sz="6000" dirty="0"/>
              <a:t>Focus on Little Fluffy Clouds</a:t>
            </a:r>
          </a:p>
          <a:p>
            <a:pPr marL="0" indent="0" algn="ctr">
              <a:buNone/>
            </a:pPr>
            <a:r>
              <a:rPr lang="en-GB" sz="6000" dirty="0"/>
              <a:t>(</a:t>
            </a:r>
            <a:r>
              <a:rPr lang="en-GB" sz="6000" dirty="0" err="1"/>
              <a:t>Paas</a:t>
            </a:r>
            <a:r>
              <a:rPr lang="en-GB" sz="6000" dirty="0"/>
              <a:t>)</a:t>
            </a:r>
          </a:p>
        </p:txBody>
      </p:sp>
    </p:spTree>
    <p:extLst>
      <p:ext uri="{BB962C8B-B14F-4D97-AF65-F5344CB8AC3E}">
        <p14:creationId xmlns:p14="http://schemas.microsoft.com/office/powerpoint/2010/main" val="1399497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755D22-6597-4B65-9B13-49BDF97019B7}"/>
              </a:ext>
            </a:extLst>
          </p:cNvPr>
          <p:cNvSpPr>
            <a:spLocks noGrp="1"/>
          </p:cNvSpPr>
          <p:nvPr>
            <p:ph type="body" sz="quarter" idx="10"/>
          </p:nvPr>
        </p:nvSpPr>
        <p:spPr/>
        <p:txBody>
          <a:bodyPr/>
          <a:lstStyle/>
          <a:p>
            <a:r>
              <a:rPr lang="en-GB" dirty="0"/>
              <a:t>Azure SQL Database</a:t>
            </a:r>
          </a:p>
        </p:txBody>
      </p:sp>
      <p:sp>
        <p:nvSpPr>
          <p:cNvPr id="3" name="Content Placeholder 2">
            <a:extLst>
              <a:ext uri="{FF2B5EF4-FFF2-40B4-BE49-F238E27FC236}">
                <a16:creationId xmlns:a16="http://schemas.microsoft.com/office/drawing/2014/main" id="{7134F9E1-9183-47A0-B9EB-EC36D3F384AC}"/>
              </a:ext>
            </a:extLst>
          </p:cNvPr>
          <p:cNvSpPr>
            <a:spLocks noGrp="1"/>
          </p:cNvSpPr>
          <p:nvPr>
            <p:ph idx="1"/>
          </p:nvPr>
        </p:nvSpPr>
        <p:spPr/>
        <p:txBody>
          <a:bodyPr/>
          <a:lstStyle/>
          <a:p>
            <a:r>
              <a:rPr lang="en-GB" sz="3200" dirty="0"/>
              <a:t>Backups</a:t>
            </a:r>
          </a:p>
          <a:p>
            <a:pPr lvl="1"/>
            <a:r>
              <a:rPr lang="en-GB" sz="2800" dirty="0"/>
              <a:t>Up to 35-day point in time backups (PITR)</a:t>
            </a:r>
          </a:p>
          <a:p>
            <a:pPr lvl="1"/>
            <a:r>
              <a:rPr lang="en-GB" sz="2800" dirty="0"/>
              <a:t>LTR backups to Azure Blob Storage, up to 10 years</a:t>
            </a:r>
          </a:p>
          <a:p>
            <a:r>
              <a:rPr lang="en-GB" sz="3200" dirty="0"/>
              <a:t>Geo replication</a:t>
            </a:r>
          </a:p>
          <a:p>
            <a:pPr lvl="1"/>
            <a:r>
              <a:rPr lang="en-GB" sz="2800" dirty="0"/>
              <a:t>Scaling with multiple read only endpoints</a:t>
            </a:r>
          </a:p>
          <a:p>
            <a:pPr lvl="1"/>
            <a:r>
              <a:rPr lang="en-GB" sz="2800" dirty="0"/>
              <a:t>Failover groups</a:t>
            </a:r>
          </a:p>
          <a:p>
            <a:r>
              <a:rPr lang="en-GB" sz="3200" dirty="0"/>
              <a:t>Built in firewall</a:t>
            </a:r>
          </a:p>
          <a:p>
            <a:r>
              <a:rPr lang="en-GB" sz="3200" dirty="0"/>
              <a:t>Active Directory and local logins</a:t>
            </a:r>
          </a:p>
        </p:txBody>
      </p:sp>
      <p:pic>
        <p:nvPicPr>
          <p:cNvPr id="19" name="Picture 18">
            <a:extLst>
              <a:ext uri="{FF2B5EF4-FFF2-40B4-BE49-F238E27FC236}">
                <a16:creationId xmlns:a16="http://schemas.microsoft.com/office/drawing/2014/main" id="{4E17F67A-0E63-4134-84B9-D7AD710A953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32761" y="2794286"/>
            <a:ext cx="1797693" cy="210676"/>
          </a:xfrm>
          <a:prstGeom prst="rect">
            <a:avLst/>
          </a:prstGeom>
        </p:spPr>
      </p:pic>
      <p:pic>
        <p:nvPicPr>
          <p:cNvPr id="20" name="Picture 19" descr="A close - up of a coin&#10;&#10;Description automatically generated">
            <a:extLst>
              <a:ext uri="{FF2B5EF4-FFF2-40B4-BE49-F238E27FC236}">
                <a16:creationId xmlns:a16="http://schemas.microsoft.com/office/drawing/2014/main" id="{B5E1E059-B01A-48D1-BBFB-F890EA675E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53594" y="3933800"/>
            <a:ext cx="800097" cy="728276"/>
          </a:xfrm>
          <a:prstGeom prst="rect">
            <a:avLst/>
          </a:prstGeom>
        </p:spPr>
      </p:pic>
      <p:pic>
        <p:nvPicPr>
          <p:cNvPr id="21" name="Picture 20" descr="A close - up of a coin&#10;&#10;Description automatically generated">
            <a:extLst>
              <a:ext uri="{FF2B5EF4-FFF2-40B4-BE49-F238E27FC236}">
                <a16:creationId xmlns:a16="http://schemas.microsoft.com/office/drawing/2014/main" id="{AD880437-D302-4731-8B98-FE08E8A712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6200" y="4032226"/>
            <a:ext cx="800097" cy="728276"/>
          </a:xfrm>
          <a:prstGeom prst="rect">
            <a:avLst/>
          </a:prstGeom>
        </p:spPr>
      </p:pic>
      <p:pic>
        <p:nvPicPr>
          <p:cNvPr id="22" name="Picture 21" descr="A close - up of a coin&#10;&#10;Description automatically generated">
            <a:extLst>
              <a:ext uri="{FF2B5EF4-FFF2-40B4-BE49-F238E27FC236}">
                <a16:creationId xmlns:a16="http://schemas.microsoft.com/office/drawing/2014/main" id="{A0C4C3EF-E378-4957-A98F-DF5653F1B4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71141" y="4107507"/>
            <a:ext cx="800097" cy="728276"/>
          </a:xfrm>
          <a:prstGeom prst="rect">
            <a:avLst/>
          </a:prstGeom>
        </p:spPr>
      </p:pic>
      <p:pic>
        <p:nvPicPr>
          <p:cNvPr id="23" name="Picture 22">
            <a:extLst>
              <a:ext uri="{FF2B5EF4-FFF2-40B4-BE49-F238E27FC236}">
                <a16:creationId xmlns:a16="http://schemas.microsoft.com/office/drawing/2014/main" id="{DF9B1835-B82B-4B3A-9C91-E5837F4F82B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732762" y="3004962"/>
            <a:ext cx="1797693" cy="2607986"/>
          </a:xfrm>
          <a:prstGeom prst="rect">
            <a:avLst/>
          </a:prstGeom>
        </p:spPr>
      </p:pic>
    </p:spTree>
    <p:extLst>
      <p:ext uri="{BB962C8B-B14F-4D97-AF65-F5344CB8AC3E}">
        <p14:creationId xmlns:p14="http://schemas.microsoft.com/office/powerpoint/2010/main" val="1268973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500"/>
                            </p:stCondLst>
                            <p:childTnLst>
                              <p:par>
                                <p:cTn id="22" presetID="10" presetClass="entr" presetSubtype="0" fill="hold" grpId="0" nodeType="afterEffect">
                                  <p:stCondLst>
                                    <p:cond delay="100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2000"/>
                            </p:stCondLst>
                            <p:childTnLst>
                              <p:par>
                                <p:cTn id="26" presetID="10" presetClass="entr" presetSubtype="0" fill="hold" grpId="0" nodeType="afterEffect">
                                  <p:stCondLst>
                                    <p:cond delay="50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par>
                                <p:cTn id="44" presetID="10" presetClass="entr" presetSubtype="0" fill="hold"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childTnLst>
                          </p:cTn>
                        </p:par>
                        <p:par>
                          <p:cTn id="47" fill="hold">
                            <p:stCondLst>
                              <p:cond delay="500"/>
                            </p:stCondLst>
                            <p:childTnLst>
                              <p:par>
                                <p:cTn id="48" presetID="2" presetClass="entr" presetSubtype="1" fill="hold" nodeType="afterEffect">
                                  <p:stCondLst>
                                    <p:cond delay="500"/>
                                  </p:stCondLst>
                                  <p:childTnLst>
                                    <p:set>
                                      <p:cBhvr>
                                        <p:cTn id="49" dur="1" fill="hold">
                                          <p:stCondLst>
                                            <p:cond delay="0"/>
                                          </p:stCondLst>
                                        </p:cTn>
                                        <p:tgtEl>
                                          <p:spTgt spid="20"/>
                                        </p:tgtEl>
                                        <p:attrNameLst>
                                          <p:attrName>style.visibility</p:attrName>
                                        </p:attrNameLst>
                                      </p:cBhvr>
                                      <p:to>
                                        <p:strVal val="visible"/>
                                      </p:to>
                                    </p:set>
                                    <p:anim calcmode="lin" valueType="num">
                                      <p:cBhvr additive="base">
                                        <p:cTn id="50" dur="300" fill="hold"/>
                                        <p:tgtEl>
                                          <p:spTgt spid="20"/>
                                        </p:tgtEl>
                                        <p:attrNameLst>
                                          <p:attrName>ppt_x</p:attrName>
                                        </p:attrNameLst>
                                      </p:cBhvr>
                                      <p:tavLst>
                                        <p:tav tm="0">
                                          <p:val>
                                            <p:strVal val="#ppt_x"/>
                                          </p:val>
                                        </p:tav>
                                        <p:tav tm="100000">
                                          <p:val>
                                            <p:strVal val="#ppt_x"/>
                                          </p:val>
                                        </p:tav>
                                      </p:tavLst>
                                    </p:anim>
                                    <p:anim calcmode="lin" valueType="num">
                                      <p:cBhvr additive="base">
                                        <p:cTn id="51" dur="300" fill="hold"/>
                                        <p:tgtEl>
                                          <p:spTgt spid="20"/>
                                        </p:tgtEl>
                                        <p:attrNameLst>
                                          <p:attrName>ppt_y</p:attrName>
                                        </p:attrNameLst>
                                      </p:cBhvr>
                                      <p:tavLst>
                                        <p:tav tm="0">
                                          <p:val>
                                            <p:strVal val="0-#ppt_h/2"/>
                                          </p:val>
                                        </p:tav>
                                        <p:tav tm="100000">
                                          <p:val>
                                            <p:strVal val="#ppt_y"/>
                                          </p:val>
                                        </p:tav>
                                      </p:tavLst>
                                    </p:anim>
                                  </p:childTnLst>
                                </p:cTn>
                              </p:par>
                            </p:childTnLst>
                          </p:cTn>
                        </p:par>
                        <p:par>
                          <p:cTn id="52" fill="hold">
                            <p:stCondLst>
                              <p:cond delay="1300"/>
                            </p:stCondLst>
                            <p:childTnLst>
                              <p:par>
                                <p:cTn id="53" presetID="2" presetClass="entr" presetSubtype="1" fill="hold" nodeType="afterEffect">
                                  <p:stCondLst>
                                    <p:cond delay="5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300" fill="hold"/>
                                        <p:tgtEl>
                                          <p:spTgt spid="21"/>
                                        </p:tgtEl>
                                        <p:attrNameLst>
                                          <p:attrName>ppt_x</p:attrName>
                                        </p:attrNameLst>
                                      </p:cBhvr>
                                      <p:tavLst>
                                        <p:tav tm="0">
                                          <p:val>
                                            <p:strVal val="#ppt_x"/>
                                          </p:val>
                                        </p:tav>
                                        <p:tav tm="100000">
                                          <p:val>
                                            <p:strVal val="#ppt_x"/>
                                          </p:val>
                                        </p:tav>
                                      </p:tavLst>
                                    </p:anim>
                                    <p:anim calcmode="lin" valueType="num">
                                      <p:cBhvr additive="base">
                                        <p:cTn id="56" dur="300" fill="hold"/>
                                        <p:tgtEl>
                                          <p:spTgt spid="21"/>
                                        </p:tgtEl>
                                        <p:attrNameLst>
                                          <p:attrName>ppt_y</p:attrName>
                                        </p:attrNameLst>
                                      </p:cBhvr>
                                      <p:tavLst>
                                        <p:tav tm="0">
                                          <p:val>
                                            <p:strVal val="0-#ppt_h/2"/>
                                          </p:val>
                                        </p:tav>
                                        <p:tav tm="100000">
                                          <p:val>
                                            <p:strVal val="#ppt_y"/>
                                          </p:val>
                                        </p:tav>
                                      </p:tavLst>
                                    </p:anim>
                                  </p:childTnLst>
                                </p:cTn>
                              </p:par>
                            </p:childTnLst>
                          </p:cTn>
                        </p:par>
                        <p:par>
                          <p:cTn id="57" fill="hold">
                            <p:stCondLst>
                              <p:cond delay="1650"/>
                            </p:stCondLst>
                            <p:childTnLst>
                              <p:par>
                                <p:cTn id="58" presetID="2" presetClass="entr" presetSubtype="1" fill="hold" nodeType="afterEffect">
                                  <p:stCondLst>
                                    <p:cond delay="50"/>
                                  </p:stCondLst>
                                  <p:childTnLst>
                                    <p:set>
                                      <p:cBhvr>
                                        <p:cTn id="59" dur="1" fill="hold">
                                          <p:stCondLst>
                                            <p:cond delay="0"/>
                                          </p:stCondLst>
                                        </p:cTn>
                                        <p:tgtEl>
                                          <p:spTgt spid="22"/>
                                        </p:tgtEl>
                                        <p:attrNameLst>
                                          <p:attrName>style.visibility</p:attrName>
                                        </p:attrNameLst>
                                      </p:cBhvr>
                                      <p:to>
                                        <p:strVal val="visible"/>
                                      </p:to>
                                    </p:set>
                                    <p:anim calcmode="lin" valueType="num">
                                      <p:cBhvr additive="base">
                                        <p:cTn id="60" dur="300" fill="hold"/>
                                        <p:tgtEl>
                                          <p:spTgt spid="22"/>
                                        </p:tgtEl>
                                        <p:attrNameLst>
                                          <p:attrName>ppt_x</p:attrName>
                                        </p:attrNameLst>
                                      </p:cBhvr>
                                      <p:tavLst>
                                        <p:tav tm="0">
                                          <p:val>
                                            <p:strVal val="#ppt_x"/>
                                          </p:val>
                                        </p:tav>
                                        <p:tav tm="100000">
                                          <p:val>
                                            <p:strVal val="#ppt_x"/>
                                          </p:val>
                                        </p:tav>
                                      </p:tavLst>
                                    </p:anim>
                                    <p:anim calcmode="lin" valueType="num">
                                      <p:cBhvr additive="base">
                                        <p:cTn id="61" dur="3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755D22-6597-4B65-9B13-49BDF97019B7}"/>
              </a:ext>
            </a:extLst>
          </p:cNvPr>
          <p:cNvSpPr>
            <a:spLocks noGrp="1"/>
          </p:cNvSpPr>
          <p:nvPr>
            <p:ph type="body" sz="quarter" idx="10"/>
          </p:nvPr>
        </p:nvSpPr>
        <p:spPr/>
        <p:txBody>
          <a:bodyPr/>
          <a:lstStyle/>
          <a:p>
            <a:r>
              <a:rPr lang="en-GB" dirty="0"/>
              <a:t>Azure SQL Database – Failover Groups</a:t>
            </a:r>
          </a:p>
        </p:txBody>
      </p:sp>
      <p:sp>
        <p:nvSpPr>
          <p:cNvPr id="3" name="Content Placeholder 2">
            <a:extLst>
              <a:ext uri="{FF2B5EF4-FFF2-40B4-BE49-F238E27FC236}">
                <a16:creationId xmlns:a16="http://schemas.microsoft.com/office/drawing/2014/main" id="{7134F9E1-9183-47A0-B9EB-EC36D3F384AC}"/>
              </a:ext>
            </a:extLst>
          </p:cNvPr>
          <p:cNvSpPr>
            <a:spLocks noGrp="1"/>
          </p:cNvSpPr>
          <p:nvPr>
            <p:ph idx="1"/>
          </p:nvPr>
        </p:nvSpPr>
        <p:spPr/>
        <p:txBody>
          <a:bodyPr/>
          <a:lstStyle/>
          <a:p>
            <a:r>
              <a:rPr lang="en-GB" sz="3200" dirty="0"/>
              <a:t>Failover groups</a:t>
            </a:r>
          </a:p>
          <a:p>
            <a:pPr lvl="1"/>
            <a:r>
              <a:rPr lang="en-GB" sz="2800" dirty="0"/>
              <a:t>Uses geo replication </a:t>
            </a:r>
          </a:p>
          <a:p>
            <a:pPr lvl="1"/>
            <a:r>
              <a:rPr lang="en-GB" sz="2800" dirty="0"/>
              <a:t>Separate read/write and read-only only endpoint</a:t>
            </a:r>
          </a:p>
          <a:p>
            <a:pPr lvl="1"/>
            <a:r>
              <a:rPr lang="en-GB" sz="2800" dirty="0"/>
              <a:t>Uses new DNS names for server connections</a:t>
            </a:r>
          </a:p>
          <a:p>
            <a:pPr lvl="1"/>
            <a:r>
              <a:rPr lang="en-GB" sz="2800" dirty="0"/>
              <a:t>Automated or manual failover</a:t>
            </a:r>
          </a:p>
          <a:p>
            <a:pPr lvl="1"/>
            <a:r>
              <a:rPr lang="en-GB" sz="2800" dirty="0"/>
              <a:t>Support for multiple failover groups for a given server, each with a different database set</a:t>
            </a:r>
          </a:p>
          <a:p>
            <a:r>
              <a:rPr lang="en-GB" sz="3200" dirty="0"/>
              <a:t>Databases must be of ‘similar’ plan </a:t>
            </a:r>
          </a:p>
          <a:p>
            <a:pPr lvl="1"/>
            <a:r>
              <a:rPr lang="en-GB" sz="2800" dirty="0"/>
              <a:t>Cannot mix elastic plan with standard plan databases</a:t>
            </a:r>
          </a:p>
        </p:txBody>
      </p:sp>
    </p:spTree>
    <p:extLst>
      <p:ext uri="{BB962C8B-B14F-4D97-AF65-F5344CB8AC3E}">
        <p14:creationId xmlns:p14="http://schemas.microsoft.com/office/powerpoint/2010/main" val="2196101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4000"/>
                            </p:stCondLst>
                            <p:childTnLst>
                              <p:par>
                                <p:cTn id="17" presetID="10" presetClass="entr" presetSubtype="0" fill="hold" grpId="0"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5000"/>
                            </p:stCondLst>
                            <p:childTnLst>
                              <p:par>
                                <p:cTn id="21" presetID="10" presetClass="entr" presetSubtype="0" fill="hold" grpId="0"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6000"/>
                            </p:stCondLst>
                            <p:childTnLst>
                              <p:par>
                                <p:cTn id="25" presetID="10" presetClass="entr" presetSubtype="0" fill="hold" grpId="0"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par>
                          <p:cTn id="33" fill="hold">
                            <p:stCondLst>
                              <p:cond delay="500"/>
                            </p:stCondLst>
                            <p:childTnLst>
                              <p:par>
                                <p:cTn id="34" presetID="10" presetClass="entr" presetSubtype="0" fill="hold" grpId="0" nodeType="afterEffect">
                                  <p:stCondLst>
                                    <p:cond delay="100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D53ABF-183A-42EC-9418-D22BAF97D830}"/>
              </a:ext>
            </a:extLst>
          </p:cNvPr>
          <p:cNvSpPr>
            <a:spLocks noGrp="1"/>
          </p:cNvSpPr>
          <p:nvPr>
            <p:ph type="body" sz="quarter" idx="10"/>
          </p:nvPr>
        </p:nvSpPr>
        <p:spPr/>
        <p:txBody>
          <a:bodyPr/>
          <a:lstStyle/>
          <a:p>
            <a:r>
              <a:rPr lang="en-GB" dirty="0"/>
              <a:t>Azure App Services</a:t>
            </a:r>
          </a:p>
        </p:txBody>
      </p:sp>
      <p:sp>
        <p:nvSpPr>
          <p:cNvPr id="3" name="Content Placeholder 2">
            <a:extLst>
              <a:ext uri="{FF2B5EF4-FFF2-40B4-BE49-F238E27FC236}">
                <a16:creationId xmlns:a16="http://schemas.microsoft.com/office/drawing/2014/main" id="{A8463B25-3439-47BA-8C41-8E08CBD38F92}"/>
              </a:ext>
            </a:extLst>
          </p:cNvPr>
          <p:cNvSpPr>
            <a:spLocks noGrp="1"/>
          </p:cNvSpPr>
          <p:nvPr>
            <p:ph idx="1"/>
          </p:nvPr>
        </p:nvSpPr>
        <p:spPr/>
        <p:txBody>
          <a:bodyPr/>
          <a:lstStyle/>
          <a:p>
            <a:r>
              <a:rPr lang="en-GB" sz="3200" dirty="0"/>
              <a:t>Scaling instances easy</a:t>
            </a:r>
          </a:p>
          <a:p>
            <a:pPr lvl="1"/>
            <a:r>
              <a:rPr lang="en-GB" sz="2800" dirty="0"/>
              <a:t>Single services can become an issue though</a:t>
            </a:r>
          </a:p>
          <a:p>
            <a:pPr lvl="1"/>
            <a:r>
              <a:rPr lang="en-GB" sz="2800" dirty="0"/>
              <a:t>You are meant to scale out, not scale up</a:t>
            </a:r>
          </a:p>
          <a:p>
            <a:r>
              <a:rPr lang="en-GB" sz="3200" dirty="0"/>
              <a:t>Slots</a:t>
            </a:r>
          </a:p>
          <a:p>
            <a:pPr lvl="1"/>
            <a:r>
              <a:rPr lang="en-GB" sz="2800" dirty="0"/>
              <a:t>Trivial to configure a staging slot for production releases</a:t>
            </a:r>
          </a:p>
          <a:p>
            <a:pPr lvl="1"/>
            <a:r>
              <a:rPr lang="en-GB" sz="2800" dirty="0"/>
              <a:t>Slots can also be used for A/B testing</a:t>
            </a:r>
          </a:p>
          <a:p>
            <a:r>
              <a:rPr lang="en-GB" sz="3200" dirty="0"/>
              <a:t>Still a virtual environment – with a command line</a:t>
            </a:r>
          </a:p>
          <a:p>
            <a:r>
              <a:rPr lang="en-GB" sz="3200" dirty="0"/>
              <a:t>Backups easy to configure</a:t>
            </a:r>
          </a:p>
        </p:txBody>
      </p:sp>
    </p:spTree>
    <p:extLst>
      <p:ext uri="{BB962C8B-B14F-4D97-AF65-F5344CB8AC3E}">
        <p14:creationId xmlns:p14="http://schemas.microsoft.com/office/powerpoint/2010/main" val="1723950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500"/>
                            </p:stCondLst>
                            <p:childTnLst>
                              <p:par>
                                <p:cTn id="22" presetID="10" presetClass="entr" presetSubtype="0" fill="hold" grpId="0" nodeType="afterEffect">
                                  <p:stCondLst>
                                    <p:cond delay="100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2000"/>
                            </p:stCondLst>
                            <p:childTnLst>
                              <p:par>
                                <p:cTn id="26" presetID="10" presetClass="entr" presetSubtype="0" fill="hold" grpId="0" nodeType="afterEffect">
                                  <p:stCondLst>
                                    <p:cond delay="50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8EA0D96-68D7-4FD9-9A13-0F63348712A1}"/>
              </a:ext>
            </a:extLst>
          </p:cNvPr>
          <p:cNvSpPr>
            <a:spLocks noGrp="1"/>
          </p:cNvSpPr>
          <p:nvPr>
            <p:ph type="body" sz="quarter" idx="10"/>
          </p:nvPr>
        </p:nvSpPr>
        <p:spPr/>
        <p:txBody>
          <a:bodyPr/>
          <a:lstStyle/>
          <a:p>
            <a:r>
              <a:rPr lang="en-GB" dirty="0"/>
              <a:t>Azure App Services </a:t>
            </a:r>
          </a:p>
        </p:txBody>
      </p:sp>
      <p:sp>
        <p:nvSpPr>
          <p:cNvPr id="3" name="Content Placeholder 2">
            <a:extLst>
              <a:ext uri="{FF2B5EF4-FFF2-40B4-BE49-F238E27FC236}">
                <a16:creationId xmlns:a16="http://schemas.microsoft.com/office/drawing/2014/main" id="{985857D0-34BA-4155-BD13-AAE24A6B54D7}"/>
              </a:ext>
            </a:extLst>
          </p:cNvPr>
          <p:cNvSpPr>
            <a:spLocks noGrp="1"/>
          </p:cNvSpPr>
          <p:nvPr>
            <p:ph idx="1"/>
          </p:nvPr>
        </p:nvSpPr>
        <p:spPr>
          <a:xfrm>
            <a:off x="838200" y="1258817"/>
            <a:ext cx="9089571" cy="1163749"/>
          </a:xfrm>
        </p:spPr>
        <p:txBody>
          <a:bodyPr/>
          <a:lstStyle/>
          <a:p>
            <a:r>
              <a:rPr lang="en-GB" sz="3200" dirty="0"/>
              <a:t>App Services have a single inbound IP, but by default do not have a single outbound IP</a:t>
            </a:r>
          </a:p>
        </p:txBody>
      </p:sp>
      <p:sp>
        <p:nvSpPr>
          <p:cNvPr id="9" name="Content Placeholder 2">
            <a:extLst>
              <a:ext uri="{FF2B5EF4-FFF2-40B4-BE49-F238E27FC236}">
                <a16:creationId xmlns:a16="http://schemas.microsoft.com/office/drawing/2014/main" id="{898D4B5F-2C6B-4159-AB0D-117F020957CC}"/>
              </a:ext>
            </a:extLst>
          </p:cNvPr>
          <p:cNvSpPr txBox="1">
            <a:spLocks/>
          </p:cNvSpPr>
          <p:nvPr/>
        </p:nvSpPr>
        <p:spPr>
          <a:xfrm>
            <a:off x="903607" y="3927929"/>
            <a:ext cx="9089571" cy="195035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sz="2800" dirty="0"/>
          </a:p>
          <a:p>
            <a:pPr marL="457200" lvl="1" indent="0">
              <a:buNone/>
            </a:pPr>
            <a:r>
              <a:rPr lang="en-GB" sz="2800" dirty="0"/>
              <a:t>Work around – classic web worker, reverse proxy</a:t>
            </a:r>
          </a:p>
          <a:p>
            <a:r>
              <a:rPr lang="en-GB" sz="3200" dirty="0"/>
              <a:t>NAT Gateway available from November 2020</a:t>
            </a:r>
          </a:p>
          <a:p>
            <a:pPr lvl="2"/>
            <a:r>
              <a:rPr lang="en-GB" sz="2400" dirty="0"/>
              <a:t>‘New’ App Service Plans support single outbound IP</a:t>
            </a:r>
          </a:p>
        </p:txBody>
      </p:sp>
      <p:sp>
        <p:nvSpPr>
          <p:cNvPr id="10" name="TextBox 9">
            <a:extLst>
              <a:ext uri="{FF2B5EF4-FFF2-40B4-BE49-F238E27FC236}">
                <a16:creationId xmlns:a16="http://schemas.microsoft.com/office/drawing/2014/main" id="{EA3A9C4A-101C-4142-94DA-BBD77B95EDD7}"/>
              </a:ext>
            </a:extLst>
          </p:cNvPr>
          <p:cNvSpPr txBox="1"/>
          <p:nvPr/>
        </p:nvSpPr>
        <p:spPr>
          <a:xfrm>
            <a:off x="1401286" y="2256311"/>
            <a:ext cx="7303327" cy="861774"/>
          </a:xfrm>
          <a:prstGeom prst="rect">
            <a:avLst/>
          </a:prstGeom>
          <a:solidFill>
            <a:schemeClr val="bg1">
              <a:lumMod val="95000"/>
            </a:schemeClr>
          </a:solidFill>
          <a:ln>
            <a:solidFill>
              <a:schemeClr val="tx1"/>
            </a:solidFill>
          </a:ln>
        </p:spPr>
        <p:txBody>
          <a:bodyPr wrap="square" rtlCol="0">
            <a:spAutoFit/>
          </a:bodyPr>
          <a:lstStyle/>
          <a:p>
            <a:r>
              <a:rPr lang="en-GB" i="1" dirty="0"/>
              <a:t>Primary</a:t>
            </a:r>
          </a:p>
          <a:p>
            <a:r>
              <a:rPr lang="en-GB" sz="1600" b="1" dirty="0">
                <a:latin typeface="Courier New" panose="02070309020205020404" pitchFamily="49" charset="0"/>
                <a:cs typeface="Courier New" panose="02070309020205020404" pitchFamily="49" charset="0"/>
              </a:rPr>
              <a:t>20.49.154.0,    20.49.155.5,    20.49.155.24,  </a:t>
            </a:r>
          </a:p>
          <a:p>
            <a:r>
              <a:rPr lang="en-GB" sz="1600" b="1" dirty="0">
                <a:latin typeface="Courier New" panose="02070309020205020404" pitchFamily="49" charset="0"/>
                <a:cs typeface="Courier New" panose="02070309020205020404" pitchFamily="49" charset="0"/>
              </a:rPr>
              <a:t>20.49.156.182,  20.49.157.190,  20.49.158.199</a:t>
            </a:r>
            <a:endParaRPr lang="en-GB" sz="1050" b="1" i="1" dirty="0">
              <a:latin typeface="Courier New" panose="02070309020205020404" pitchFamily="49" charset="0"/>
              <a:cs typeface="Courier New" panose="02070309020205020404" pitchFamily="49" charset="0"/>
            </a:endParaRPr>
          </a:p>
        </p:txBody>
      </p:sp>
      <p:sp>
        <p:nvSpPr>
          <p:cNvPr id="11" name="TextBox 10">
            <a:extLst>
              <a:ext uri="{FF2B5EF4-FFF2-40B4-BE49-F238E27FC236}">
                <a16:creationId xmlns:a16="http://schemas.microsoft.com/office/drawing/2014/main" id="{1E0C86AD-6B18-4BDF-8EE3-3E996275052D}"/>
              </a:ext>
            </a:extLst>
          </p:cNvPr>
          <p:cNvSpPr txBox="1"/>
          <p:nvPr/>
        </p:nvSpPr>
        <p:spPr>
          <a:xfrm>
            <a:off x="1399306" y="3228108"/>
            <a:ext cx="7305307" cy="1138773"/>
          </a:xfrm>
          <a:prstGeom prst="rect">
            <a:avLst/>
          </a:prstGeom>
          <a:solidFill>
            <a:schemeClr val="bg1">
              <a:lumMod val="95000"/>
            </a:schemeClr>
          </a:solidFill>
          <a:ln>
            <a:solidFill>
              <a:schemeClr val="tx1"/>
            </a:solidFill>
          </a:ln>
        </p:spPr>
        <p:txBody>
          <a:bodyPr wrap="square" rtlCol="0">
            <a:spAutoFit/>
          </a:bodyPr>
          <a:lstStyle/>
          <a:p>
            <a:r>
              <a:rPr lang="en-GB" i="1" dirty="0"/>
              <a:t>Additional</a:t>
            </a:r>
          </a:p>
          <a:p>
            <a:r>
              <a:rPr lang="en-GB" sz="1000" b="1" i="0" dirty="0">
                <a:solidFill>
                  <a:srgbClr val="000000"/>
                </a:solidFill>
                <a:effectLst/>
                <a:latin typeface="Courier New" panose="02070309020205020404" pitchFamily="49" charset="0"/>
                <a:cs typeface="Courier New" panose="02070309020205020404" pitchFamily="49" charset="0"/>
              </a:rPr>
              <a:t>20.49.154.0,20.49.155.5,20.49.155.24,20.49.156.182,20.49.157.190,20.49.158.199,20.49.159.213,20.49.159.248,51.132.208.50,20.49.208.58,20.49.208.68,20.49.208.208,20.49.208.223,20.49.211.15,20.49.211.27,20.49.211.34,20.49.211.153,20.49.211.178,20.49.212.21,20.49.212.65,20.49.212.160,20.49.212.222,20.49.212.234,20.49.213.13,20.49.213.17,20.49.213.95,20.49.213.113,20.49.139.164,20.49.139.167,20.49.140.191</a:t>
            </a:r>
            <a:endParaRPr lang="en-GB" sz="1000" b="1" i="1" dirty="0">
              <a:latin typeface="Courier New" panose="02070309020205020404" pitchFamily="49" charset="0"/>
              <a:cs typeface="Courier New" panose="02070309020205020404" pitchFamily="49" charset="0"/>
            </a:endParaRPr>
          </a:p>
        </p:txBody>
      </p:sp>
      <p:pic>
        <p:nvPicPr>
          <p:cNvPr id="13" name="Picture 12">
            <a:extLst>
              <a:ext uri="{FF2B5EF4-FFF2-40B4-BE49-F238E27FC236}">
                <a16:creationId xmlns:a16="http://schemas.microsoft.com/office/drawing/2014/main" id="{E7C7E03B-16A3-4AD3-9D55-269EC4D6824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32761" y="2794286"/>
            <a:ext cx="1797693" cy="210676"/>
          </a:xfrm>
          <a:prstGeom prst="rect">
            <a:avLst/>
          </a:prstGeom>
        </p:spPr>
      </p:pic>
      <p:pic>
        <p:nvPicPr>
          <p:cNvPr id="14" name="Picture 13" descr="A close - up of a coin&#10;&#10;Description automatically generated">
            <a:extLst>
              <a:ext uri="{FF2B5EF4-FFF2-40B4-BE49-F238E27FC236}">
                <a16:creationId xmlns:a16="http://schemas.microsoft.com/office/drawing/2014/main" id="{D8448429-2A44-4509-B549-9BDF6DE175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53594" y="3933800"/>
            <a:ext cx="800097" cy="728276"/>
          </a:xfrm>
          <a:prstGeom prst="rect">
            <a:avLst/>
          </a:prstGeom>
        </p:spPr>
      </p:pic>
      <p:pic>
        <p:nvPicPr>
          <p:cNvPr id="15" name="Picture 14" descr="A close - up of a coin&#10;&#10;Description automatically generated">
            <a:extLst>
              <a:ext uri="{FF2B5EF4-FFF2-40B4-BE49-F238E27FC236}">
                <a16:creationId xmlns:a16="http://schemas.microsoft.com/office/drawing/2014/main" id="{96EAD032-84FC-4D26-8DC7-D8D1D76409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6200" y="4032226"/>
            <a:ext cx="800097" cy="728276"/>
          </a:xfrm>
          <a:prstGeom prst="rect">
            <a:avLst/>
          </a:prstGeom>
        </p:spPr>
      </p:pic>
      <p:pic>
        <p:nvPicPr>
          <p:cNvPr id="16" name="Picture 15" descr="A close - up of a coin&#10;&#10;Description automatically generated">
            <a:extLst>
              <a:ext uri="{FF2B5EF4-FFF2-40B4-BE49-F238E27FC236}">
                <a16:creationId xmlns:a16="http://schemas.microsoft.com/office/drawing/2014/main" id="{2288C0C9-55B4-4A1C-A1DD-E2AC445FAD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71141" y="4107507"/>
            <a:ext cx="800097" cy="728276"/>
          </a:xfrm>
          <a:prstGeom prst="rect">
            <a:avLst/>
          </a:prstGeom>
        </p:spPr>
      </p:pic>
      <p:pic>
        <p:nvPicPr>
          <p:cNvPr id="17" name="Picture 16">
            <a:extLst>
              <a:ext uri="{FF2B5EF4-FFF2-40B4-BE49-F238E27FC236}">
                <a16:creationId xmlns:a16="http://schemas.microsoft.com/office/drawing/2014/main" id="{B9E515C3-0283-4EEE-BF73-E6D72335381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732762" y="3004962"/>
            <a:ext cx="1797693" cy="2607986"/>
          </a:xfrm>
          <a:prstGeom prst="rect">
            <a:avLst/>
          </a:prstGeom>
        </p:spPr>
      </p:pic>
    </p:spTree>
    <p:extLst>
      <p:ext uri="{BB962C8B-B14F-4D97-AF65-F5344CB8AC3E}">
        <p14:creationId xmlns:p14="http://schemas.microsoft.com/office/powerpoint/2010/main" val="1774781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par>
                          <p:cTn id="18" fill="hold">
                            <p:stCondLst>
                              <p:cond delay="500"/>
                            </p:stCondLst>
                            <p:childTnLst>
                              <p:par>
                                <p:cTn id="19" presetID="10" presetClass="entr" presetSubtype="0" fill="hold" nodeType="afterEffect">
                                  <p:stCondLst>
                                    <p:cond delay="50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nodeType="withEffect">
                                  <p:stCondLst>
                                    <p:cond delay="50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par>
                          <p:cTn id="25" fill="hold">
                            <p:stCondLst>
                              <p:cond delay="1500"/>
                            </p:stCondLst>
                            <p:childTnLst>
                              <p:par>
                                <p:cTn id="26" presetID="2" presetClass="entr" presetSubtype="1" fill="hold" nodeType="afterEffect">
                                  <p:stCondLst>
                                    <p:cond delay="500"/>
                                  </p:stCondLst>
                                  <p:childTnLst>
                                    <p:set>
                                      <p:cBhvr>
                                        <p:cTn id="27" dur="1" fill="hold">
                                          <p:stCondLst>
                                            <p:cond delay="0"/>
                                          </p:stCondLst>
                                        </p:cTn>
                                        <p:tgtEl>
                                          <p:spTgt spid="14"/>
                                        </p:tgtEl>
                                        <p:attrNameLst>
                                          <p:attrName>style.visibility</p:attrName>
                                        </p:attrNameLst>
                                      </p:cBhvr>
                                      <p:to>
                                        <p:strVal val="visible"/>
                                      </p:to>
                                    </p:set>
                                    <p:anim calcmode="lin" valueType="num">
                                      <p:cBhvr additive="base">
                                        <p:cTn id="28" dur="300" fill="hold"/>
                                        <p:tgtEl>
                                          <p:spTgt spid="14"/>
                                        </p:tgtEl>
                                        <p:attrNameLst>
                                          <p:attrName>ppt_x</p:attrName>
                                        </p:attrNameLst>
                                      </p:cBhvr>
                                      <p:tavLst>
                                        <p:tav tm="0">
                                          <p:val>
                                            <p:strVal val="#ppt_x"/>
                                          </p:val>
                                        </p:tav>
                                        <p:tav tm="100000">
                                          <p:val>
                                            <p:strVal val="#ppt_x"/>
                                          </p:val>
                                        </p:tav>
                                      </p:tavLst>
                                    </p:anim>
                                    <p:anim calcmode="lin" valueType="num">
                                      <p:cBhvr additive="base">
                                        <p:cTn id="29" dur="300" fill="hold"/>
                                        <p:tgtEl>
                                          <p:spTgt spid="14"/>
                                        </p:tgtEl>
                                        <p:attrNameLst>
                                          <p:attrName>ppt_y</p:attrName>
                                        </p:attrNameLst>
                                      </p:cBhvr>
                                      <p:tavLst>
                                        <p:tav tm="0">
                                          <p:val>
                                            <p:strVal val="0-#ppt_h/2"/>
                                          </p:val>
                                        </p:tav>
                                        <p:tav tm="100000">
                                          <p:val>
                                            <p:strVal val="#ppt_y"/>
                                          </p:val>
                                        </p:tav>
                                      </p:tavLst>
                                    </p:anim>
                                  </p:childTnLst>
                                </p:cTn>
                              </p:par>
                            </p:childTnLst>
                          </p:cTn>
                        </p:par>
                        <p:par>
                          <p:cTn id="30" fill="hold">
                            <p:stCondLst>
                              <p:cond delay="2300"/>
                            </p:stCondLst>
                            <p:childTnLst>
                              <p:par>
                                <p:cTn id="31" presetID="2" presetClass="entr" presetSubtype="1" fill="hold" nodeType="afterEffect">
                                  <p:stCondLst>
                                    <p:cond delay="5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300" fill="hold"/>
                                        <p:tgtEl>
                                          <p:spTgt spid="15"/>
                                        </p:tgtEl>
                                        <p:attrNameLst>
                                          <p:attrName>ppt_x</p:attrName>
                                        </p:attrNameLst>
                                      </p:cBhvr>
                                      <p:tavLst>
                                        <p:tav tm="0">
                                          <p:val>
                                            <p:strVal val="#ppt_x"/>
                                          </p:val>
                                        </p:tav>
                                        <p:tav tm="100000">
                                          <p:val>
                                            <p:strVal val="#ppt_x"/>
                                          </p:val>
                                        </p:tav>
                                      </p:tavLst>
                                    </p:anim>
                                    <p:anim calcmode="lin" valueType="num">
                                      <p:cBhvr additive="base">
                                        <p:cTn id="34" dur="300" fill="hold"/>
                                        <p:tgtEl>
                                          <p:spTgt spid="15"/>
                                        </p:tgtEl>
                                        <p:attrNameLst>
                                          <p:attrName>ppt_y</p:attrName>
                                        </p:attrNameLst>
                                      </p:cBhvr>
                                      <p:tavLst>
                                        <p:tav tm="0">
                                          <p:val>
                                            <p:strVal val="0-#ppt_h/2"/>
                                          </p:val>
                                        </p:tav>
                                        <p:tav tm="100000">
                                          <p:val>
                                            <p:strVal val="#ppt_y"/>
                                          </p:val>
                                        </p:tav>
                                      </p:tavLst>
                                    </p:anim>
                                  </p:childTnLst>
                                </p:cTn>
                              </p:par>
                            </p:childTnLst>
                          </p:cTn>
                        </p:par>
                        <p:par>
                          <p:cTn id="35" fill="hold">
                            <p:stCondLst>
                              <p:cond delay="2650"/>
                            </p:stCondLst>
                            <p:childTnLst>
                              <p:par>
                                <p:cTn id="36" presetID="2" presetClass="entr" presetSubtype="1" fill="hold" nodeType="afterEffect">
                                  <p:stCondLst>
                                    <p:cond delay="5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300" fill="hold"/>
                                        <p:tgtEl>
                                          <p:spTgt spid="16"/>
                                        </p:tgtEl>
                                        <p:attrNameLst>
                                          <p:attrName>ppt_x</p:attrName>
                                        </p:attrNameLst>
                                      </p:cBhvr>
                                      <p:tavLst>
                                        <p:tav tm="0">
                                          <p:val>
                                            <p:strVal val="#ppt_x"/>
                                          </p:val>
                                        </p:tav>
                                        <p:tav tm="100000">
                                          <p:val>
                                            <p:strVal val="#ppt_x"/>
                                          </p:val>
                                        </p:tav>
                                      </p:tavLst>
                                    </p:anim>
                                    <p:anim calcmode="lin" valueType="num">
                                      <p:cBhvr additive="base">
                                        <p:cTn id="39" dur="300" fill="hold"/>
                                        <p:tgtEl>
                                          <p:spTgt spid="16"/>
                                        </p:tgtEl>
                                        <p:attrNameLst>
                                          <p:attrName>ppt_y</p:attrName>
                                        </p:attrNameLst>
                                      </p:cBhvr>
                                      <p:tavLst>
                                        <p:tav tm="0">
                                          <p:val>
                                            <p:strVal val="0-#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9">
                                            <p:txEl>
                                              <p:pRg st="1" end="1"/>
                                            </p:txEl>
                                          </p:spTgt>
                                        </p:tgtEl>
                                        <p:attrNameLst>
                                          <p:attrName>style.visibility</p:attrName>
                                        </p:attrNameLst>
                                      </p:cBhvr>
                                      <p:to>
                                        <p:strVal val="visible"/>
                                      </p:to>
                                    </p:set>
                                    <p:animEffect transition="in" filter="fade">
                                      <p:cBhvr>
                                        <p:cTn id="44" dur="500"/>
                                        <p:tgtEl>
                                          <p:spTgt spid="9">
                                            <p:txEl>
                                              <p:pRg st="1" end="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9">
                                            <p:txEl>
                                              <p:pRg st="2" end="2"/>
                                            </p:txEl>
                                          </p:spTgt>
                                        </p:tgtEl>
                                        <p:attrNameLst>
                                          <p:attrName>style.visibility</p:attrName>
                                        </p:attrNameLst>
                                      </p:cBhvr>
                                      <p:to>
                                        <p:strVal val="visible"/>
                                      </p:to>
                                    </p:set>
                                    <p:animEffect transition="in" filter="fade">
                                      <p:cBhvr>
                                        <p:cTn id="49" dur="500"/>
                                        <p:tgtEl>
                                          <p:spTgt spid="9">
                                            <p:txEl>
                                              <p:pRg st="2" end="2"/>
                                            </p:txEl>
                                          </p:spTgt>
                                        </p:tgtEl>
                                      </p:cBhvr>
                                    </p:animEffect>
                                  </p:childTnLst>
                                </p:cTn>
                              </p:par>
                            </p:childTnLst>
                          </p:cTn>
                        </p:par>
                        <p:par>
                          <p:cTn id="50" fill="hold">
                            <p:stCondLst>
                              <p:cond delay="500"/>
                            </p:stCondLst>
                            <p:childTnLst>
                              <p:par>
                                <p:cTn id="51" presetID="10" presetClass="entr" presetSubtype="0" fill="hold" grpId="0" nodeType="afterEffect">
                                  <p:stCondLst>
                                    <p:cond delay="1000"/>
                                  </p:stCondLst>
                                  <p:childTnLst>
                                    <p:set>
                                      <p:cBhvr>
                                        <p:cTn id="52" dur="1" fill="hold">
                                          <p:stCondLst>
                                            <p:cond delay="0"/>
                                          </p:stCondLst>
                                        </p:cTn>
                                        <p:tgtEl>
                                          <p:spTgt spid="9">
                                            <p:txEl>
                                              <p:pRg st="3" end="3"/>
                                            </p:txEl>
                                          </p:spTgt>
                                        </p:tgtEl>
                                        <p:attrNameLst>
                                          <p:attrName>style.visibility</p:attrName>
                                        </p:attrNameLst>
                                      </p:cBhvr>
                                      <p:to>
                                        <p:strVal val="visible"/>
                                      </p:to>
                                    </p:set>
                                    <p:animEffect transition="in" filter="fade">
                                      <p:cBhvr>
                                        <p:cTn id="53"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uiExpand="1" build="p"/>
      <p:bldP spid="10" grpId="0" animBg="1"/>
      <p:bldP spid="1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5300905-AF43-409C-9696-0DC96AF4397C}"/>
              </a:ext>
            </a:extLst>
          </p:cNvPr>
          <p:cNvSpPr>
            <a:spLocks noGrp="1"/>
          </p:cNvSpPr>
          <p:nvPr>
            <p:ph type="body" sz="quarter" idx="10"/>
          </p:nvPr>
        </p:nvSpPr>
        <p:spPr/>
        <p:txBody>
          <a:bodyPr/>
          <a:lstStyle/>
          <a:p>
            <a:r>
              <a:rPr lang="en-GB" dirty="0"/>
              <a:t>Firewalls and VPNs</a:t>
            </a:r>
          </a:p>
        </p:txBody>
      </p:sp>
      <p:sp>
        <p:nvSpPr>
          <p:cNvPr id="3" name="Content Placeholder 2">
            <a:extLst>
              <a:ext uri="{FF2B5EF4-FFF2-40B4-BE49-F238E27FC236}">
                <a16:creationId xmlns:a16="http://schemas.microsoft.com/office/drawing/2014/main" id="{2FFD5436-7132-4EB0-AFB5-DBC297CA36BC}"/>
              </a:ext>
            </a:extLst>
          </p:cNvPr>
          <p:cNvSpPr>
            <a:spLocks noGrp="1"/>
          </p:cNvSpPr>
          <p:nvPr>
            <p:ph idx="1"/>
          </p:nvPr>
        </p:nvSpPr>
        <p:spPr>
          <a:xfrm>
            <a:off x="838200" y="1258817"/>
            <a:ext cx="8480403" cy="4377115"/>
          </a:xfrm>
        </p:spPr>
        <p:txBody>
          <a:bodyPr/>
          <a:lstStyle/>
          <a:p>
            <a:r>
              <a:rPr lang="en-GB" sz="3200" dirty="0"/>
              <a:t>Firewalls on Azure SQL, and other services</a:t>
            </a:r>
          </a:p>
          <a:p>
            <a:pPr lvl="1"/>
            <a:r>
              <a:rPr lang="en-GB" sz="2800" dirty="0"/>
              <a:t>IP whitelist </a:t>
            </a:r>
          </a:p>
          <a:p>
            <a:pPr lvl="1"/>
            <a:r>
              <a:rPr lang="en-GB" sz="2800" dirty="0"/>
              <a:t>Ideally, don’t tick ‘Allow Azure Services’ </a:t>
            </a:r>
          </a:p>
          <a:p>
            <a:r>
              <a:rPr lang="en-GB" sz="3200" dirty="0"/>
              <a:t>VPN Gateway </a:t>
            </a:r>
          </a:p>
          <a:p>
            <a:pPr lvl="1"/>
            <a:r>
              <a:rPr lang="en-GB" sz="2800" dirty="0"/>
              <a:t>Private Endpoint for Azure SQL and other services</a:t>
            </a:r>
          </a:p>
          <a:p>
            <a:pPr lvl="1"/>
            <a:r>
              <a:rPr lang="en-GB" sz="2800" dirty="0"/>
              <a:t>SQL Firewall allows access from a virtual network</a:t>
            </a:r>
          </a:p>
          <a:p>
            <a:pPr lvl="1"/>
            <a:r>
              <a:rPr lang="en-GB" sz="2800" dirty="0"/>
              <a:t>Harder to use Azure SQL failover groups</a:t>
            </a:r>
          </a:p>
          <a:p>
            <a:r>
              <a:rPr lang="en-GB" sz="3200" dirty="0"/>
              <a:t>External VPN Service with fixed IP is easier to deal with</a:t>
            </a:r>
          </a:p>
        </p:txBody>
      </p:sp>
      <p:pic>
        <p:nvPicPr>
          <p:cNvPr id="4" name="Picture 3">
            <a:extLst>
              <a:ext uri="{FF2B5EF4-FFF2-40B4-BE49-F238E27FC236}">
                <a16:creationId xmlns:a16="http://schemas.microsoft.com/office/drawing/2014/main" id="{EC0E3706-4CB6-4149-85AC-DA77FF71C54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32761" y="2794286"/>
            <a:ext cx="1797693" cy="210676"/>
          </a:xfrm>
          <a:prstGeom prst="rect">
            <a:avLst/>
          </a:prstGeom>
        </p:spPr>
      </p:pic>
      <p:pic>
        <p:nvPicPr>
          <p:cNvPr id="5" name="Picture 4" descr="A close - up of a coin&#10;&#10;Description automatically generated">
            <a:extLst>
              <a:ext uri="{FF2B5EF4-FFF2-40B4-BE49-F238E27FC236}">
                <a16:creationId xmlns:a16="http://schemas.microsoft.com/office/drawing/2014/main" id="{78925342-A379-4DFE-BDDC-6A7F3285B6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53594" y="3933800"/>
            <a:ext cx="800097" cy="728276"/>
          </a:xfrm>
          <a:prstGeom prst="rect">
            <a:avLst/>
          </a:prstGeom>
        </p:spPr>
      </p:pic>
      <p:pic>
        <p:nvPicPr>
          <p:cNvPr id="6" name="Picture 5" descr="A close - up of a coin&#10;&#10;Description automatically generated">
            <a:extLst>
              <a:ext uri="{FF2B5EF4-FFF2-40B4-BE49-F238E27FC236}">
                <a16:creationId xmlns:a16="http://schemas.microsoft.com/office/drawing/2014/main" id="{25E560E8-801B-4581-9B80-A5A420248D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6200" y="4032226"/>
            <a:ext cx="800097" cy="728276"/>
          </a:xfrm>
          <a:prstGeom prst="rect">
            <a:avLst/>
          </a:prstGeom>
        </p:spPr>
      </p:pic>
      <p:pic>
        <p:nvPicPr>
          <p:cNvPr id="7" name="Picture 6" descr="A close - up of a coin&#10;&#10;Description automatically generated">
            <a:extLst>
              <a:ext uri="{FF2B5EF4-FFF2-40B4-BE49-F238E27FC236}">
                <a16:creationId xmlns:a16="http://schemas.microsoft.com/office/drawing/2014/main" id="{4FFA3B5B-4E2B-4EC7-A38E-0BC3E5D5C0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71141" y="4107507"/>
            <a:ext cx="800097" cy="728276"/>
          </a:xfrm>
          <a:prstGeom prst="rect">
            <a:avLst/>
          </a:prstGeom>
        </p:spPr>
      </p:pic>
      <p:pic>
        <p:nvPicPr>
          <p:cNvPr id="8" name="Picture 7">
            <a:extLst>
              <a:ext uri="{FF2B5EF4-FFF2-40B4-BE49-F238E27FC236}">
                <a16:creationId xmlns:a16="http://schemas.microsoft.com/office/drawing/2014/main" id="{C96D77D8-E4E3-4327-95B4-20D841FC29F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732762" y="3004962"/>
            <a:ext cx="1797693" cy="2607986"/>
          </a:xfrm>
          <a:prstGeom prst="rect">
            <a:avLst/>
          </a:prstGeom>
        </p:spPr>
      </p:pic>
    </p:spTree>
    <p:extLst>
      <p:ext uri="{BB962C8B-B14F-4D97-AF65-F5344CB8AC3E}">
        <p14:creationId xmlns:p14="http://schemas.microsoft.com/office/powerpoint/2010/main" val="1087319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500"/>
                            </p:stCondLst>
                            <p:childTnLst>
                              <p:par>
                                <p:cTn id="22" presetID="10" presetClass="entr" presetSubtype="0" fill="hold" grpId="0" nodeType="afterEffect">
                                  <p:stCondLst>
                                    <p:cond delay="100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2000"/>
                            </p:stCondLst>
                            <p:childTnLst>
                              <p:par>
                                <p:cTn id="26" presetID="10" presetClass="entr" presetSubtype="0" fill="hold" grpId="0" nodeType="afterEffect">
                                  <p:stCondLst>
                                    <p:cond delay="50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par>
                          <p:cTn id="29" fill="hold">
                            <p:stCondLst>
                              <p:cond delay="3000"/>
                            </p:stCondLst>
                            <p:childTnLst>
                              <p:par>
                                <p:cTn id="30" presetID="10" presetClass="entr" presetSubtype="0" fill="hold" grpId="0" nodeType="afterEffect">
                                  <p:stCondLst>
                                    <p:cond delay="50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par>
                          <p:cTn id="33" fill="hold">
                            <p:stCondLst>
                              <p:cond delay="4000"/>
                            </p:stCondLst>
                            <p:childTnLst>
                              <p:par>
                                <p:cTn id="34" presetID="10" presetClass="entr" presetSubtype="0" fill="hold" nodeType="afterEffect">
                                  <p:stCondLst>
                                    <p:cond delay="50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par>
                                <p:cTn id="37" presetID="10" presetClass="entr" presetSubtype="0" fill="hold" nodeType="withEffect">
                                  <p:stCondLst>
                                    <p:cond delay="50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500"/>
                                        <p:tgtEl>
                                          <p:spTgt spid="4"/>
                                        </p:tgtEl>
                                      </p:cBhvr>
                                    </p:animEffect>
                                  </p:childTnLst>
                                </p:cTn>
                              </p:par>
                            </p:childTnLst>
                          </p:cTn>
                        </p:par>
                        <p:par>
                          <p:cTn id="40" fill="hold">
                            <p:stCondLst>
                              <p:cond delay="5000"/>
                            </p:stCondLst>
                            <p:childTnLst>
                              <p:par>
                                <p:cTn id="41" presetID="2" presetClass="entr" presetSubtype="1" fill="hold" nodeType="afterEffect">
                                  <p:stCondLst>
                                    <p:cond delay="500"/>
                                  </p:stCondLst>
                                  <p:childTnLst>
                                    <p:set>
                                      <p:cBhvr>
                                        <p:cTn id="42" dur="1" fill="hold">
                                          <p:stCondLst>
                                            <p:cond delay="0"/>
                                          </p:stCondLst>
                                        </p:cTn>
                                        <p:tgtEl>
                                          <p:spTgt spid="5"/>
                                        </p:tgtEl>
                                        <p:attrNameLst>
                                          <p:attrName>style.visibility</p:attrName>
                                        </p:attrNameLst>
                                      </p:cBhvr>
                                      <p:to>
                                        <p:strVal val="visible"/>
                                      </p:to>
                                    </p:set>
                                    <p:anim calcmode="lin" valueType="num">
                                      <p:cBhvr additive="base">
                                        <p:cTn id="43" dur="300" fill="hold"/>
                                        <p:tgtEl>
                                          <p:spTgt spid="5"/>
                                        </p:tgtEl>
                                        <p:attrNameLst>
                                          <p:attrName>ppt_x</p:attrName>
                                        </p:attrNameLst>
                                      </p:cBhvr>
                                      <p:tavLst>
                                        <p:tav tm="0">
                                          <p:val>
                                            <p:strVal val="#ppt_x"/>
                                          </p:val>
                                        </p:tav>
                                        <p:tav tm="100000">
                                          <p:val>
                                            <p:strVal val="#ppt_x"/>
                                          </p:val>
                                        </p:tav>
                                      </p:tavLst>
                                    </p:anim>
                                    <p:anim calcmode="lin" valueType="num">
                                      <p:cBhvr additive="base">
                                        <p:cTn id="44" dur="300" fill="hold"/>
                                        <p:tgtEl>
                                          <p:spTgt spid="5"/>
                                        </p:tgtEl>
                                        <p:attrNameLst>
                                          <p:attrName>ppt_y</p:attrName>
                                        </p:attrNameLst>
                                      </p:cBhvr>
                                      <p:tavLst>
                                        <p:tav tm="0">
                                          <p:val>
                                            <p:strVal val="0-#ppt_h/2"/>
                                          </p:val>
                                        </p:tav>
                                        <p:tav tm="100000">
                                          <p:val>
                                            <p:strVal val="#ppt_y"/>
                                          </p:val>
                                        </p:tav>
                                      </p:tavLst>
                                    </p:anim>
                                  </p:childTnLst>
                                </p:cTn>
                              </p:par>
                            </p:childTnLst>
                          </p:cTn>
                        </p:par>
                        <p:par>
                          <p:cTn id="45" fill="hold">
                            <p:stCondLst>
                              <p:cond delay="5800"/>
                            </p:stCondLst>
                            <p:childTnLst>
                              <p:par>
                                <p:cTn id="46" presetID="2" presetClass="entr" presetSubtype="1" fill="hold" nodeType="afterEffect">
                                  <p:stCondLst>
                                    <p:cond delay="50"/>
                                  </p:stCondLst>
                                  <p:childTnLst>
                                    <p:set>
                                      <p:cBhvr>
                                        <p:cTn id="47" dur="1" fill="hold">
                                          <p:stCondLst>
                                            <p:cond delay="0"/>
                                          </p:stCondLst>
                                        </p:cTn>
                                        <p:tgtEl>
                                          <p:spTgt spid="6"/>
                                        </p:tgtEl>
                                        <p:attrNameLst>
                                          <p:attrName>style.visibility</p:attrName>
                                        </p:attrNameLst>
                                      </p:cBhvr>
                                      <p:to>
                                        <p:strVal val="visible"/>
                                      </p:to>
                                    </p:set>
                                    <p:anim calcmode="lin" valueType="num">
                                      <p:cBhvr additive="base">
                                        <p:cTn id="48" dur="300" fill="hold"/>
                                        <p:tgtEl>
                                          <p:spTgt spid="6"/>
                                        </p:tgtEl>
                                        <p:attrNameLst>
                                          <p:attrName>ppt_x</p:attrName>
                                        </p:attrNameLst>
                                      </p:cBhvr>
                                      <p:tavLst>
                                        <p:tav tm="0">
                                          <p:val>
                                            <p:strVal val="#ppt_x"/>
                                          </p:val>
                                        </p:tav>
                                        <p:tav tm="100000">
                                          <p:val>
                                            <p:strVal val="#ppt_x"/>
                                          </p:val>
                                        </p:tav>
                                      </p:tavLst>
                                    </p:anim>
                                    <p:anim calcmode="lin" valueType="num">
                                      <p:cBhvr additive="base">
                                        <p:cTn id="49" dur="300" fill="hold"/>
                                        <p:tgtEl>
                                          <p:spTgt spid="6"/>
                                        </p:tgtEl>
                                        <p:attrNameLst>
                                          <p:attrName>ppt_y</p:attrName>
                                        </p:attrNameLst>
                                      </p:cBhvr>
                                      <p:tavLst>
                                        <p:tav tm="0">
                                          <p:val>
                                            <p:strVal val="0-#ppt_h/2"/>
                                          </p:val>
                                        </p:tav>
                                        <p:tav tm="100000">
                                          <p:val>
                                            <p:strVal val="#ppt_y"/>
                                          </p:val>
                                        </p:tav>
                                      </p:tavLst>
                                    </p:anim>
                                  </p:childTnLst>
                                </p:cTn>
                              </p:par>
                            </p:childTnLst>
                          </p:cTn>
                        </p:par>
                        <p:par>
                          <p:cTn id="50" fill="hold">
                            <p:stCondLst>
                              <p:cond delay="6150"/>
                            </p:stCondLst>
                            <p:childTnLst>
                              <p:par>
                                <p:cTn id="51" presetID="2" presetClass="entr" presetSubtype="1" fill="hold" nodeType="afterEffect">
                                  <p:stCondLst>
                                    <p:cond delay="50"/>
                                  </p:stCondLst>
                                  <p:childTnLst>
                                    <p:set>
                                      <p:cBhvr>
                                        <p:cTn id="52" dur="1" fill="hold">
                                          <p:stCondLst>
                                            <p:cond delay="0"/>
                                          </p:stCondLst>
                                        </p:cTn>
                                        <p:tgtEl>
                                          <p:spTgt spid="7"/>
                                        </p:tgtEl>
                                        <p:attrNameLst>
                                          <p:attrName>style.visibility</p:attrName>
                                        </p:attrNameLst>
                                      </p:cBhvr>
                                      <p:to>
                                        <p:strVal val="visible"/>
                                      </p:to>
                                    </p:set>
                                    <p:anim calcmode="lin" valueType="num">
                                      <p:cBhvr additive="base">
                                        <p:cTn id="53" dur="300" fill="hold"/>
                                        <p:tgtEl>
                                          <p:spTgt spid="7"/>
                                        </p:tgtEl>
                                        <p:attrNameLst>
                                          <p:attrName>ppt_x</p:attrName>
                                        </p:attrNameLst>
                                      </p:cBhvr>
                                      <p:tavLst>
                                        <p:tav tm="0">
                                          <p:val>
                                            <p:strVal val="#ppt_x"/>
                                          </p:val>
                                        </p:tav>
                                        <p:tav tm="100000">
                                          <p:val>
                                            <p:strVal val="#ppt_x"/>
                                          </p:val>
                                        </p:tav>
                                      </p:tavLst>
                                    </p:anim>
                                    <p:anim calcmode="lin" valueType="num">
                                      <p:cBhvr additive="base">
                                        <p:cTn id="54" dur="3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
                                            <p:txEl>
                                              <p:pRg st="7" end="7"/>
                                            </p:txEl>
                                          </p:spTgt>
                                        </p:tgtEl>
                                        <p:attrNameLst>
                                          <p:attrName>style.visibility</p:attrName>
                                        </p:attrNameLst>
                                      </p:cBhvr>
                                      <p:to>
                                        <p:strVal val="visible"/>
                                      </p:to>
                                    </p:set>
                                    <p:animEffect transition="in" filter="fade">
                                      <p:cBhvr>
                                        <p:cTn id="59"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8EA0D96-68D7-4FD9-9A13-0F63348712A1}"/>
              </a:ext>
            </a:extLst>
          </p:cNvPr>
          <p:cNvSpPr>
            <a:spLocks noGrp="1"/>
          </p:cNvSpPr>
          <p:nvPr>
            <p:ph type="body" sz="quarter" idx="10"/>
          </p:nvPr>
        </p:nvSpPr>
        <p:spPr/>
        <p:txBody>
          <a:bodyPr/>
          <a:lstStyle/>
          <a:p>
            <a:r>
              <a:rPr lang="en-GB" dirty="0"/>
              <a:t>Front Door, Application Gateway</a:t>
            </a:r>
          </a:p>
        </p:txBody>
      </p:sp>
      <p:sp>
        <p:nvSpPr>
          <p:cNvPr id="3" name="Content Placeholder 2">
            <a:extLst>
              <a:ext uri="{FF2B5EF4-FFF2-40B4-BE49-F238E27FC236}">
                <a16:creationId xmlns:a16="http://schemas.microsoft.com/office/drawing/2014/main" id="{985857D0-34BA-4155-BD13-AAE24A6B54D7}"/>
              </a:ext>
            </a:extLst>
          </p:cNvPr>
          <p:cNvSpPr>
            <a:spLocks noGrp="1"/>
          </p:cNvSpPr>
          <p:nvPr>
            <p:ph idx="1"/>
          </p:nvPr>
        </p:nvSpPr>
        <p:spPr>
          <a:xfrm>
            <a:off x="838200" y="1258817"/>
            <a:ext cx="7610326" cy="4377115"/>
          </a:xfrm>
        </p:spPr>
        <p:txBody>
          <a:bodyPr/>
          <a:lstStyle/>
          <a:p>
            <a:r>
              <a:rPr lang="en-GB" sz="3200" dirty="0"/>
              <a:t>Application Gateway – region traffic routing</a:t>
            </a:r>
          </a:p>
          <a:p>
            <a:pPr lvl="1"/>
            <a:r>
              <a:rPr lang="en-GB" sz="3200" dirty="0"/>
              <a:t>Wildcard URI routing in private beta</a:t>
            </a:r>
          </a:p>
          <a:p>
            <a:pPr marL="0" indent="0">
              <a:buNone/>
            </a:pPr>
            <a:r>
              <a:rPr lang="en-GB" sz="3200" dirty="0"/>
              <a:t>.. ah-ha! Front Door – multi region routing</a:t>
            </a:r>
          </a:p>
          <a:p>
            <a:r>
              <a:rPr lang="en-GB" sz="3200" dirty="0"/>
              <a:t>But what about IP address forwarding? -      uses X-Forwarded-For header</a:t>
            </a:r>
          </a:p>
          <a:p>
            <a:pPr lvl="1"/>
            <a:r>
              <a:rPr lang="en-GB" sz="2800" dirty="0"/>
              <a:t>… but how do you trust this?</a:t>
            </a:r>
          </a:p>
          <a:p>
            <a:r>
              <a:rPr lang="en-GB" sz="3200" dirty="0"/>
              <a:t>Client Certificates, </a:t>
            </a:r>
            <a:r>
              <a:rPr lang="en-GB" sz="2800" dirty="0"/>
              <a:t>Throws them away</a:t>
            </a:r>
          </a:p>
          <a:p>
            <a:pPr lvl="1"/>
            <a:r>
              <a:rPr lang="en-GB" sz="2800" dirty="0"/>
              <a:t>Requested feature since 2018</a:t>
            </a:r>
          </a:p>
        </p:txBody>
      </p:sp>
      <p:pic>
        <p:nvPicPr>
          <p:cNvPr id="19" name="Picture 18">
            <a:extLst>
              <a:ext uri="{FF2B5EF4-FFF2-40B4-BE49-F238E27FC236}">
                <a16:creationId xmlns:a16="http://schemas.microsoft.com/office/drawing/2014/main" id="{69E494EF-7FA2-45D0-B156-DE41F7830A3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32761" y="2794286"/>
            <a:ext cx="1797693" cy="210676"/>
          </a:xfrm>
          <a:prstGeom prst="rect">
            <a:avLst/>
          </a:prstGeom>
        </p:spPr>
      </p:pic>
      <p:pic>
        <p:nvPicPr>
          <p:cNvPr id="20" name="Picture 19" descr="A close - up of a coin&#10;&#10;Description automatically generated">
            <a:extLst>
              <a:ext uri="{FF2B5EF4-FFF2-40B4-BE49-F238E27FC236}">
                <a16:creationId xmlns:a16="http://schemas.microsoft.com/office/drawing/2014/main" id="{8391424D-10BB-4CE7-BA2C-A180925C37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53594" y="3933800"/>
            <a:ext cx="800097" cy="728276"/>
          </a:xfrm>
          <a:prstGeom prst="rect">
            <a:avLst/>
          </a:prstGeom>
        </p:spPr>
      </p:pic>
      <p:pic>
        <p:nvPicPr>
          <p:cNvPr id="21" name="Picture 20" descr="A close - up of a coin&#10;&#10;Description automatically generated">
            <a:extLst>
              <a:ext uri="{FF2B5EF4-FFF2-40B4-BE49-F238E27FC236}">
                <a16:creationId xmlns:a16="http://schemas.microsoft.com/office/drawing/2014/main" id="{2D5390E7-107B-46C3-B1D9-9065AC6B38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6200" y="4032226"/>
            <a:ext cx="800097" cy="728276"/>
          </a:xfrm>
          <a:prstGeom prst="rect">
            <a:avLst/>
          </a:prstGeom>
        </p:spPr>
      </p:pic>
      <p:pic>
        <p:nvPicPr>
          <p:cNvPr id="22" name="Picture 21" descr="A close - up of a coin&#10;&#10;Description automatically generated">
            <a:extLst>
              <a:ext uri="{FF2B5EF4-FFF2-40B4-BE49-F238E27FC236}">
                <a16:creationId xmlns:a16="http://schemas.microsoft.com/office/drawing/2014/main" id="{6197D62E-43E7-4F65-BC75-A5C50DC7D7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71141" y="4107507"/>
            <a:ext cx="800097" cy="728276"/>
          </a:xfrm>
          <a:prstGeom prst="rect">
            <a:avLst/>
          </a:prstGeom>
        </p:spPr>
      </p:pic>
      <p:pic>
        <p:nvPicPr>
          <p:cNvPr id="23" name="Picture 22">
            <a:extLst>
              <a:ext uri="{FF2B5EF4-FFF2-40B4-BE49-F238E27FC236}">
                <a16:creationId xmlns:a16="http://schemas.microsoft.com/office/drawing/2014/main" id="{02C6FA19-7FF2-48BF-9FAD-0021FDC27F6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732762" y="3004962"/>
            <a:ext cx="1797693" cy="2607986"/>
          </a:xfrm>
          <a:prstGeom prst="rect">
            <a:avLst/>
          </a:prstGeom>
        </p:spPr>
      </p:pic>
      <p:pic>
        <p:nvPicPr>
          <p:cNvPr id="24" name="Picture 23">
            <a:extLst>
              <a:ext uri="{FF2B5EF4-FFF2-40B4-BE49-F238E27FC236}">
                <a16:creationId xmlns:a16="http://schemas.microsoft.com/office/drawing/2014/main" id="{DFA67471-6B20-4151-B1A4-7D75C711FE2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41851" y="1735403"/>
            <a:ext cx="1797693" cy="210676"/>
          </a:xfrm>
          <a:prstGeom prst="rect">
            <a:avLst/>
          </a:prstGeom>
        </p:spPr>
      </p:pic>
      <p:pic>
        <p:nvPicPr>
          <p:cNvPr id="25" name="Picture 24" descr="A close - up of a coin&#10;&#10;Description automatically generated">
            <a:extLst>
              <a:ext uri="{FF2B5EF4-FFF2-40B4-BE49-F238E27FC236}">
                <a16:creationId xmlns:a16="http://schemas.microsoft.com/office/drawing/2014/main" id="{D20C29BE-3269-40FB-A8F7-7E097731AD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2684" y="2874917"/>
            <a:ext cx="800097" cy="728276"/>
          </a:xfrm>
          <a:prstGeom prst="rect">
            <a:avLst/>
          </a:prstGeom>
        </p:spPr>
      </p:pic>
      <p:pic>
        <p:nvPicPr>
          <p:cNvPr id="26" name="Picture 25" descr="A close - up of a coin&#10;&#10;Description automatically generated">
            <a:extLst>
              <a:ext uri="{FF2B5EF4-FFF2-40B4-BE49-F238E27FC236}">
                <a16:creationId xmlns:a16="http://schemas.microsoft.com/office/drawing/2014/main" id="{E81E2C53-446B-41BE-B1D5-6B0D27A01E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25290" y="2973343"/>
            <a:ext cx="800097" cy="728276"/>
          </a:xfrm>
          <a:prstGeom prst="rect">
            <a:avLst/>
          </a:prstGeom>
        </p:spPr>
      </p:pic>
      <p:pic>
        <p:nvPicPr>
          <p:cNvPr id="27" name="Picture 26" descr="A close - up of a coin&#10;&#10;Description automatically generated">
            <a:extLst>
              <a:ext uri="{FF2B5EF4-FFF2-40B4-BE49-F238E27FC236}">
                <a16:creationId xmlns:a16="http://schemas.microsoft.com/office/drawing/2014/main" id="{ADE5AA18-A946-486D-9B80-55CAE9AD27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80231" y="3048624"/>
            <a:ext cx="800097" cy="728276"/>
          </a:xfrm>
          <a:prstGeom prst="rect">
            <a:avLst/>
          </a:prstGeom>
        </p:spPr>
      </p:pic>
      <p:pic>
        <p:nvPicPr>
          <p:cNvPr id="28" name="Picture 27">
            <a:extLst>
              <a:ext uri="{FF2B5EF4-FFF2-40B4-BE49-F238E27FC236}">
                <a16:creationId xmlns:a16="http://schemas.microsoft.com/office/drawing/2014/main" id="{DA342107-5124-4527-9391-30BF3D36ECE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8341852" y="1946079"/>
            <a:ext cx="1797693" cy="2607986"/>
          </a:xfrm>
          <a:prstGeom prst="rect">
            <a:avLst/>
          </a:prstGeom>
        </p:spPr>
      </p:pic>
      <p:pic>
        <p:nvPicPr>
          <p:cNvPr id="29" name="Picture 28">
            <a:extLst>
              <a:ext uri="{FF2B5EF4-FFF2-40B4-BE49-F238E27FC236}">
                <a16:creationId xmlns:a16="http://schemas.microsoft.com/office/drawing/2014/main" id="{D5611BED-E1C7-4F2C-B9E0-4506F054014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379999" y="1115138"/>
            <a:ext cx="1797693" cy="210676"/>
          </a:xfrm>
          <a:prstGeom prst="rect">
            <a:avLst/>
          </a:prstGeom>
        </p:spPr>
      </p:pic>
      <p:pic>
        <p:nvPicPr>
          <p:cNvPr id="30" name="Picture 29" descr="A close - up of a coin&#10;&#10;Description automatically generated">
            <a:extLst>
              <a:ext uri="{FF2B5EF4-FFF2-40B4-BE49-F238E27FC236}">
                <a16:creationId xmlns:a16="http://schemas.microsoft.com/office/drawing/2014/main" id="{611808F0-C873-42B2-8935-A11662FCD6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00832" y="2254652"/>
            <a:ext cx="800097" cy="728276"/>
          </a:xfrm>
          <a:prstGeom prst="rect">
            <a:avLst/>
          </a:prstGeom>
        </p:spPr>
      </p:pic>
      <p:pic>
        <p:nvPicPr>
          <p:cNvPr id="31" name="Picture 30" descr="A close - up of a coin&#10;&#10;Description automatically generated">
            <a:extLst>
              <a:ext uri="{FF2B5EF4-FFF2-40B4-BE49-F238E27FC236}">
                <a16:creationId xmlns:a16="http://schemas.microsoft.com/office/drawing/2014/main" id="{DEEBC7EC-E737-48DE-B6A9-D0141029A3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63438" y="2353078"/>
            <a:ext cx="800097" cy="728276"/>
          </a:xfrm>
          <a:prstGeom prst="rect">
            <a:avLst/>
          </a:prstGeom>
        </p:spPr>
      </p:pic>
      <p:pic>
        <p:nvPicPr>
          <p:cNvPr id="32" name="Picture 31" descr="A close - up of a coin&#10;&#10;Description automatically generated">
            <a:extLst>
              <a:ext uri="{FF2B5EF4-FFF2-40B4-BE49-F238E27FC236}">
                <a16:creationId xmlns:a16="http://schemas.microsoft.com/office/drawing/2014/main" id="{F19BE50A-571D-4010-9CD5-1F989AE594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18379" y="2428359"/>
            <a:ext cx="800097" cy="728276"/>
          </a:xfrm>
          <a:prstGeom prst="rect">
            <a:avLst/>
          </a:prstGeom>
        </p:spPr>
      </p:pic>
      <p:pic>
        <p:nvPicPr>
          <p:cNvPr id="33" name="Picture 32">
            <a:extLst>
              <a:ext uri="{FF2B5EF4-FFF2-40B4-BE49-F238E27FC236}">
                <a16:creationId xmlns:a16="http://schemas.microsoft.com/office/drawing/2014/main" id="{6077E6C7-C75C-40BA-8019-3EDA604BF45A}"/>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380000" y="1325814"/>
            <a:ext cx="1797693" cy="2607986"/>
          </a:xfrm>
          <a:prstGeom prst="rect">
            <a:avLst/>
          </a:prstGeom>
        </p:spPr>
      </p:pic>
    </p:spTree>
    <p:extLst>
      <p:ext uri="{BB962C8B-B14F-4D97-AF65-F5344CB8AC3E}">
        <p14:creationId xmlns:p14="http://schemas.microsoft.com/office/powerpoint/2010/main" val="263195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500"/>
                            </p:stCondLst>
                            <p:childTnLst>
                              <p:par>
                                <p:cTn id="21" presetID="2" presetClass="entr" presetSubtype="1" fill="hold" nodeType="afterEffect">
                                  <p:stCondLst>
                                    <p:cond delay="5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300" fill="hold"/>
                                        <p:tgtEl>
                                          <p:spTgt spid="20"/>
                                        </p:tgtEl>
                                        <p:attrNameLst>
                                          <p:attrName>ppt_x</p:attrName>
                                        </p:attrNameLst>
                                      </p:cBhvr>
                                      <p:tavLst>
                                        <p:tav tm="0">
                                          <p:val>
                                            <p:strVal val="#ppt_x"/>
                                          </p:val>
                                        </p:tav>
                                        <p:tav tm="100000">
                                          <p:val>
                                            <p:strVal val="#ppt_x"/>
                                          </p:val>
                                        </p:tav>
                                      </p:tavLst>
                                    </p:anim>
                                    <p:anim calcmode="lin" valueType="num">
                                      <p:cBhvr additive="base">
                                        <p:cTn id="24" dur="300" fill="hold"/>
                                        <p:tgtEl>
                                          <p:spTgt spid="20"/>
                                        </p:tgtEl>
                                        <p:attrNameLst>
                                          <p:attrName>ppt_y</p:attrName>
                                        </p:attrNameLst>
                                      </p:cBhvr>
                                      <p:tavLst>
                                        <p:tav tm="0">
                                          <p:val>
                                            <p:strVal val="0-#ppt_h/2"/>
                                          </p:val>
                                        </p:tav>
                                        <p:tav tm="100000">
                                          <p:val>
                                            <p:strVal val="#ppt_y"/>
                                          </p:val>
                                        </p:tav>
                                      </p:tavLst>
                                    </p:anim>
                                  </p:childTnLst>
                                </p:cTn>
                              </p:par>
                            </p:childTnLst>
                          </p:cTn>
                        </p:par>
                        <p:par>
                          <p:cTn id="25" fill="hold">
                            <p:stCondLst>
                              <p:cond delay="1300"/>
                            </p:stCondLst>
                            <p:childTnLst>
                              <p:par>
                                <p:cTn id="26" presetID="2" presetClass="entr" presetSubtype="1" fill="hold" nodeType="afterEffect">
                                  <p:stCondLst>
                                    <p:cond delay="50"/>
                                  </p:stCondLst>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300" fill="hold"/>
                                        <p:tgtEl>
                                          <p:spTgt spid="21"/>
                                        </p:tgtEl>
                                        <p:attrNameLst>
                                          <p:attrName>ppt_x</p:attrName>
                                        </p:attrNameLst>
                                      </p:cBhvr>
                                      <p:tavLst>
                                        <p:tav tm="0">
                                          <p:val>
                                            <p:strVal val="#ppt_x"/>
                                          </p:val>
                                        </p:tav>
                                        <p:tav tm="100000">
                                          <p:val>
                                            <p:strVal val="#ppt_x"/>
                                          </p:val>
                                        </p:tav>
                                      </p:tavLst>
                                    </p:anim>
                                    <p:anim calcmode="lin" valueType="num">
                                      <p:cBhvr additive="base">
                                        <p:cTn id="29" dur="300" fill="hold"/>
                                        <p:tgtEl>
                                          <p:spTgt spid="21"/>
                                        </p:tgtEl>
                                        <p:attrNameLst>
                                          <p:attrName>ppt_y</p:attrName>
                                        </p:attrNameLst>
                                      </p:cBhvr>
                                      <p:tavLst>
                                        <p:tav tm="0">
                                          <p:val>
                                            <p:strVal val="0-#ppt_h/2"/>
                                          </p:val>
                                        </p:tav>
                                        <p:tav tm="100000">
                                          <p:val>
                                            <p:strVal val="#ppt_y"/>
                                          </p:val>
                                        </p:tav>
                                      </p:tavLst>
                                    </p:anim>
                                  </p:childTnLst>
                                </p:cTn>
                              </p:par>
                            </p:childTnLst>
                          </p:cTn>
                        </p:par>
                        <p:par>
                          <p:cTn id="30" fill="hold">
                            <p:stCondLst>
                              <p:cond delay="1650"/>
                            </p:stCondLst>
                            <p:childTnLst>
                              <p:par>
                                <p:cTn id="31" presetID="2" presetClass="entr" presetSubtype="1" fill="hold" nodeType="afterEffect">
                                  <p:stCondLst>
                                    <p:cond delay="5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300" fill="hold"/>
                                        <p:tgtEl>
                                          <p:spTgt spid="22"/>
                                        </p:tgtEl>
                                        <p:attrNameLst>
                                          <p:attrName>ppt_x</p:attrName>
                                        </p:attrNameLst>
                                      </p:cBhvr>
                                      <p:tavLst>
                                        <p:tav tm="0">
                                          <p:val>
                                            <p:strVal val="#ppt_x"/>
                                          </p:val>
                                        </p:tav>
                                        <p:tav tm="100000">
                                          <p:val>
                                            <p:strVal val="#ppt_x"/>
                                          </p:val>
                                        </p:tav>
                                      </p:tavLst>
                                    </p:anim>
                                    <p:anim calcmode="lin" valueType="num">
                                      <p:cBhvr additive="base">
                                        <p:cTn id="34" dur="300" fill="hold"/>
                                        <p:tgtEl>
                                          <p:spTgt spid="22"/>
                                        </p:tgtEl>
                                        <p:attrNameLst>
                                          <p:attrName>ppt_y</p:attrName>
                                        </p:attrNameLst>
                                      </p:cBhvr>
                                      <p:tavLst>
                                        <p:tav tm="0">
                                          <p:val>
                                            <p:strVal val="0-#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2" end="2"/>
                                            </p:txEl>
                                          </p:spTgt>
                                        </p:tgtEl>
                                        <p:attrNameLst>
                                          <p:attrName>style.visibility</p:attrName>
                                        </p:attrNameLst>
                                      </p:cBhvr>
                                      <p:to>
                                        <p:strVal val="visible"/>
                                      </p:to>
                                    </p:set>
                                    <p:animEffect transition="in" filter="fade">
                                      <p:cBhvr>
                                        <p:cTn id="39" dur="500"/>
                                        <p:tgtEl>
                                          <p:spTgt spid="3">
                                            <p:txEl>
                                              <p:pRg st="2" end="2"/>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3" end="3"/>
                                            </p:txEl>
                                          </p:spTgt>
                                        </p:tgtEl>
                                        <p:attrNameLst>
                                          <p:attrName>style.visibility</p:attrName>
                                        </p:attrNameLst>
                                      </p:cBhvr>
                                      <p:to>
                                        <p:strVal val="visible"/>
                                      </p:to>
                                    </p:set>
                                    <p:animEffect transition="in" filter="fade">
                                      <p:cBhvr>
                                        <p:cTn id="44" dur="500"/>
                                        <p:tgtEl>
                                          <p:spTgt spid="3">
                                            <p:txEl>
                                              <p:pRg st="3" end="3"/>
                                            </p:txEl>
                                          </p:spTgt>
                                        </p:tgtEl>
                                      </p:cBhvr>
                                    </p:animEffect>
                                  </p:childTnLst>
                                </p:cTn>
                              </p:par>
                            </p:childTnLst>
                          </p:cTn>
                        </p:par>
                        <p:par>
                          <p:cTn id="45" fill="hold">
                            <p:stCondLst>
                              <p:cond delay="500"/>
                            </p:stCondLst>
                            <p:childTnLst>
                              <p:par>
                                <p:cTn id="46" presetID="10" presetClass="entr" presetSubtype="0" fill="hold" grpId="0" nodeType="afterEffect">
                                  <p:stCondLst>
                                    <p:cond delay="500"/>
                                  </p:stCondLst>
                                  <p:childTnLst>
                                    <p:set>
                                      <p:cBhvr>
                                        <p:cTn id="47" dur="1" fill="hold">
                                          <p:stCondLst>
                                            <p:cond delay="0"/>
                                          </p:stCondLst>
                                        </p:cTn>
                                        <p:tgtEl>
                                          <p:spTgt spid="3">
                                            <p:txEl>
                                              <p:pRg st="4" end="4"/>
                                            </p:txEl>
                                          </p:spTgt>
                                        </p:tgtEl>
                                        <p:attrNameLst>
                                          <p:attrName>style.visibility</p:attrName>
                                        </p:attrNameLst>
                                      </p:cBhvr>
                                      <p:to>
                                        <p:strVal val="visible"/>
                                      </p:to>
                                    </p:set>
                                    <p:animEffect transition="in" filter="fade">
                                      <p:cBhvr>
                                        <p:cTn id="48" dur="500"/>
                                        <p:tgtEl>
                                          <p:spTgt spid="3">
                                            <p:txEl>
                                              <p:pRg st="4" end="4"/>
                                            </p:txEl>
                                          </p:spTgt>
                                        </p:tgtEl>
                                      </p:cBhvr>
                                    </p:animEffect>
                                  </p:childTnLst>
                                </p:cTn>
                              </p:par>
                            </p:childTnLst>
                          </p:cTn>
                        </p:par>
                        <p:par>
                          <p:cTn id="49" fill="hold">
                            <p:stCondLst>
                              <p:cond delay="1500"/>
                            </p:stCondLst>
                            <p:childTnLst>
                              <p:par>
                                <p:cTn id="50" presetID="10" presetClass="entr" presetSubtype="0" fill="hold" nodeType="afterEffect">
                                  <p:stCondLst>
                                    <p:cond delay="500"/>
                                  </p:stCondLst>
                                  <p:childTnLst>
                                    <p:set>
                                      <p:cBhvr>
                                        <p:cTn id="51" dur="1" fill="hold">
                                          <p:stCondLst>
                                            <p:cond delay="0"/>
                                          </p:stCondLst>
                                        </p:cTn>
                                        <p:tgtEl>
                                          <p:spTgt spid="28"/>
                                        </p:tgtEl>
                                        <p:attrNameLst>
                                          <p:attrName>style.visibility</p:attrName>
                                        </p:attrNameLst>
                                      </p:cBhvr>
                                      <p:to>
                                        <p:strVal val="visible"/>
                                      </p:to>
                                    </p:set>
                                    <p:animEffect transition="in" filter="fade">
                                      <p:cBhvr>
                                        <p:cTn id="52" dur="500"/>
                                        <p:tgtEl>
                                          <p:spTgt spid="28"/>
                                        </p:tgtEl>
                                      </p:cBhvr>
                                    </p:animEffect>
                                  </p:childTnLst>
                                </p:cTn>
                              </p:par>
                              <p:par>
                                <p:cTn id="53" presetID="10" presetClass="entr" presetSubtype="0" fill="hold" nodeType="withEffect">
                                  <p:stCondLst>
                                    <p:cond delay="50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500"/>
                                        <p:tgtEl>
                                          <p:spTgt spid="24"/>
                                        </p:tgtEl>
                                      </p:cBhvr>
                                    </p:animEffect>
                                  </p:childTnLst>
                                </p:cTn>
                              </p:par>
                            </p:childTnLst>
                          </p:cTn>
                        </p:par>
                        <p:par>
                          <p:cTn id="56" fill="hold">
                            <p:stCondLst>
                              <p:cond delay="2500"/>
                            </p:stCondLst>
                            <p:childTnLst>
                              <p:par>
                                <p:cTn id="57" presetID="2" presetClass="entr" presetSubtype="1" fill="hold" nodeType="afterEffect">
                                  <p:stCondLst>
                                    <p:cond delay="500"/>
                                  </p:stCondLst>
                                  <p:childTnLst>
                                    <p:set>
                                      <p:cBhvr>
                                        <p:cTn id="58" dur="1" fill="hold">
                                          <p:stCondLst>
                                            <p:cond delay="0"/>
                                          </p:stCondLst>
                                        </p:cTn>
                                        <p:tgtEl>
                                          <p:spTgt spid="25"/>
                                        </p:tgtEl>
                                        <p:attrNameLst>
                                          <p:attrName>style.visibility</p:attrName>
                                        </p:attrNameLst>
                                      </p:cBhvr>
                                      <p:to>
                                        <p:strVal val="visible"/>
                                      </p:to>
                                    </p:set>
                                    <p:anim calcmode="lin" valueType="num">
                                      <p:cBhvr additive="base">
                                        <p:cTn id="59" dur="300" fill="hold"/>
                                        <p:tgtEl>
                                          <p:spTgt spid="25"/>
                                        </p:tgtEl>
                                        <p:attrNameLst>
                                          <p:attrName>ppt_x</p:attrName>
                                        </p:attrNameLst>
                                      </p:cBhvr>
                                      <p:tavLst>
                                        <p:tav tm="0">
                                          <p:val>
                                            <p:strVal val="#ppt_x"/>
                                          </p:val>
                                        </p:tav>
                                        <p:tav tm="100000">
                                          <p:val>
                                            <p:strVal val="#ppt_x"/>
                                          </p:val>
                                        </p:tav>
                                      </p:tavLst>
                                    </p:anim>
                                    <p:anim calcmode="lin" valueType="num">
                                      <p:cBhvr additive="base">
                                        <p:cTn id="60" dur="300" fill="hold"/>
                                        <p:tgtEl>
                                          <p:spTgt spid="25"/>
                                        </p:tgtEl>
                                        <p:attrNameLst>
                                          <p:attrName>ppt_y</p:attrName>
                                        </p:attrNameLst>
                                      </p:cBhvr>
                                      <p:tavLst>
                                        <p:tav tm="0">
                                          <p:val>
                                            <p:strVal val="0-#ppt_h/2"/>
                                          </p:val>
                                        </p:tav>
                                        <p:tav tm="100000">
                                          <p:val>
                                            <p:strVal val="#ppt_y"/>
                                          </p:val>
                                        </p:tav>
                                      </p:tavLst>
                                    </p:anim>
                                  </p:childTnLst>
                                </p:cTn>
                              </p:par>
                            </p:childTnLst>
                          </p:cTn>
                        </p:par>
                        <p:par>
                          <p:cTn id="61" fill="hold">
                            <p:stCondLst>
                              <p:cond delay="3300"/>
                            </p:stCondLst>
                            <p:childTnLst>
                              <p:par>
                                <p:cTn id="62" presetID="2" presetClass="entr" presetSubtype="1" fill="hold" nodeType="afterEffect">
                                  <p:stCondLst>
                                    <p:cond delay="50"/>
                                  </p:stCondLst>
                                  <p:childTnLst>
                                    <p:set>
                                      <p:cBhvr>
                                        <p:cTn id="63" dur="1" fill="hold">
                                          <p:stCondLst>
                                            <p:cond delay="0"/>
                                          </p:stCondLst>
                                        </p:cTn>
                                        <p:tgtEl>
                                          <p:spTgt spid="26"/>
                                        </p:tgtEl>
                                        <p:attrNameLst>
                                          <p:attrName>style.visibility</p:attrName>
                                        </p:attrNameLst>
                                      </p:cBhvr>
                                      <p:to>
                                        <p:strVal val="visible"/>
                                      </p:to>
                                    </p:set>
                                    <p:anim calcmode="lin" valueType="num">
                                      <p:cBhvr additive="base">
                                        <p:cTn id="64" dur="300" fill="hold"/>
                                        <p:tgtEl>
                                          <p:spTgt spid="26"/>
                                        </p:tgtEl>
                                        <p:attrNameLst>
                                          <p:attrName>ppt_x</p:attrName>
                                        </p:attrNameLst>
                                      </p:cBhvr>
                                      <p:tavLst>
                                        <p:tav tm="0">
                                          <p:val>
                                            <p:strVal val="#ppt_x"/>
                                          </p:val>
                                        </p:tav>
                                        <p:tav tm="100000">
                                          <p:val>
                                            <p:strVal val="#ppt_x"/>
                                          </p:val>
                                        </p:tav>
                                      </p:tavLst>
                                    </p:anim>
                                    <p:anim calcmode="lin" valueType="num">
                                      <p:cBhvr additive="base">
                                        <p:cTn id="65" dur="300" fill="hold"/>
                                        <p:tgtEl>
                                          <p:spTgt spid="26"/>
                                        </p:tgtEl>
                                        <p:attrNameLst>
                                          <p:attrName>ppt_y</p:attrName>
                                        </p:attrNameLst>
                                      </p:cBhvr>
                                      <p:tavLst>
                                        <p:tav tm="0">
                                          <p:val>
                                            <p:strVal val="0-#ppt_h/2"/>
                                          </p:val>
                                        </p:tav>
                                        <p:tav tm="100000">
                                          <p:val>
                                            <p:strVal val="#ppt_y"/>
                                          </p:val>
                                        </p:tav>
                                      </p:tavLst>
                                    </p:anim>
                                  </p:childTnLst>
                                </p:cTn>
                              </p:par>
                            </p:childTnLst>
                          </p:cTn>
                        </p:par>
                        <p:par>
                          <p:cTn id="66" fill="hold">
                            <p:stCondLst>
                              <p:cond delay="3650"/>
                            </p:stCondLst>
                            <p:childTnLst>
                              <p:par>
                                <p:cTn id="67" presetID="2" presetClass="entr" presetSubtype="1" fill="hold" nodeType="afterEffect">
                                  <p:stCondLst>
                                    <p:cond delay="50"/>
                                  </p:stCondLst>
                                  <p:childTnLst>
                                    <p:set>
                                      <p:cBhvr>
                                        <p:cTn id="68" dur="1" fill="hold">
                                          <p:stCondLst>
                                            <p:cond delay="0"/>
                                          </p:stCondLst>
                                        </p:cTn>
                                        <p:tgtEl>
                                          <p:spTgt spid="27"/>
                                        </p:tgtEl>
                                        <p:attrNameLst>
                                          <p:attrName>style.visibility</p:attrName>
                                        </p:attrNameLst>
                                      </p:cBhvr>
                                      <p:to>
                                        <p:strVal val="visible"/>
                                      </p:to>
                                    </p:set>
                                    <p:anim calcmode="lin" valueType="num">
                                      <p:cBhvr additive="base">
                                        <p:cTn id="69" dur="300" fill="hold"/>
                                        <p:tgtEl>
                                          <p:spTgt spid="27"/>
                                        </p:tgtEl>
                                        <p:attrNameLst>
                                          <p:attrName>ppt_x</p:attrName>
                                        </p:attrNameLst>
                                      </p:cBhvr>
                                      <p:tavLst>
                                        <p:tav tm="0">
                                          <p:val>
                                            <p:strVal val="#ppt_x"/>
                                          </p:val>
                                        </p:tav>
                                        <p:tav tm="100000">
                                          <p:val>
                                            <p:strVal val="#ppt_x"/>
                                          </p:val>
                                        </p:tav>
                                      </p:tavLst>
                                    </p:anim>
                                    <p:anim calcmode="lin" valueType="num">
                                      <p:cBhvr additive="base">
                                        <p:cTn id="70" dur="300" fill="hold"/>
                                        <p:tgtEl>
                                          <p:spTgt spid="27"/>
                                        </p:tgtEl>
                                        <p:attrNameLst>
                                          <p:attrName>ppt_y</p:attrName>
                                        </p:attrNameLst>
                                      </p:cBhvr>
                                      <p:tavLst>
                                        <p:tav tm="0">
                                          <p:val>
                                            <p:strVal val="0-#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3">
                                            <p:txEl>
                                              <p:pRg st="5" end="5"/>
                                            </p:txEl>
                                          </p:spTgt>
                                        </p:tgtEl>
                                        <p:attrNameLst>
                                          <p:attrName>style.visibility</p:attrName>
                                        </p:attrNameLst>
                                      </p:cBhvr>
                                      <p:to>
                                        <p:strVal val="visible"/>
                                      </p:to>
                                    </p:set>
                                    <p:animEffect transition="in" filter="fade">
                                      <p:cBhvr>
                                        <p:cTn id="75" dur="500"/>
                                        <p:tgtEl>
                                          <p:spTgt spid="3">
                                            <p:txEl>
                                              <p:pRg st="5" end="5"/>
                                            </p:txEl>
                                          </p:spTgt>
                                        </p:tgtEl>
                                      </p:cBhvr>
                                    </p:animEffect>
                                  </p:childTnLst>
                                </p:cTn>
                              </p:par>
                            </p:childTnLst>
                          </p:cTn>
                        </p:par>
                        <p:par>
                          <p:cTn id="76" fill="hold">
                            <p:stCondLst>
                              <p:cond delay="500"/>
                            </p:stCondLst>
                            <p:childTnLst>
                              <p:par>
                                <p:cTn id="77" presetID="10" presetClass="entr" presetSubtype="0" fill="hold" grpId="0" nodeType="afterEffect">
                                  <p:stCondLst>
                                    <p:cond delay="500"/>
                                  </p:stCondLst>
                                  <p:childTnLst>
                                    <p:set>
                                      <p:cBhvr>
                                        <p:cTn id="78" dur="1" fill="hold">
                                          <p:stCondLst>
                                            <p:cond delay="0"/>
                                          </p:stCondLst>
                                        </p:cTn>
                                        <p:tgtEl>
                                          <p:spTgt spid="3">
                                            <p:txEl>
                                              <p:pRg st="6" end="6"/>
                                            </p:txEl>
                                          </p:spTgt>
                                        </p:tgtEl>
                                        <p:attrNameLst>
                                          <p:attrName>style.visibility</p:attrName>
                                        </p:attrNameLst>
                                      </p:cBhvr>
                                      <p:to>
                                        <p:strVal val="visible"/>
                                      </p:to>
                                    </p:set>
                                    <p:animEffect transition="in" filter="fade">
                                      <p:cBhvr>
                                        <p:cTn id="79" dur="500"/>
                                        <p:tgtEl>
                                          <p:spTgt spid="3">
                                            <p:txEl>
                                              <p:pRg st="6" end="6"/>
                                            </p:txEl>
                                          </p:spTgt>
                                        </p:tgtEl>
                                      </p:cBhvr>
                                    </p:animEffect>
                                  </p:childTnLst>
                                </p:cTn>
                              </p:par>
                            </p:childTnLst>
                          </p:cTn>
                        </p:par>
                        <p:par>
                          <p:cTn id="80" fill="hold">
                            <p:stCondLst>
                              <p:cond delay="1500"/>
                            </p:stCondLst>
                            <p:childTnLst>
                              <p:par>
                                <p:cTn id="81" presetID="10" presetClass="entr" presetSubtype="0" fill="hold" nodeType="afterEffect">
                                  <p:stCondLst>
                                    <p:cond delay="50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500"/>
                                        <p:tgtEl>
                                          <p:spTgt spid="33"/>
                                        </p:tgtEl>
                                      </p:cBhvr>
                                    </p:animEffect>
                                  </p:childTnLst>
                                </p:cTn>
                              </p:par>
                              <p:par>
                                <p:cTn id="84" presetID="10" presetClass="entr" presetSubtype="0" fill="hold" nodeType="withEffect">
                                  <p:stCondLst>
                                    <p:cond delay="500"/>
                                  </p:stCondLst>
                                  <p:childTnLst>
                                    <p:set>
                                      <p:cBhvr>
                                        <p:cTn id="85" dur="1" fill="hold">
                                          <p:stCondLst>
                                            <p:cond delay="0"/>
                                          </p:stCondLst>
                                        </p:cTn>
                                        <p:tgtEl>
                                          <p:spTgt spid="29"/>
                                        </p:tgtEl>
                                        <p:attrNameLst>
                                          <p:attrName>style.visibility</p:attrName>
                                        </p:attrNameLst>
                                      </p:cBhvr>
                                      <p:to>
                                        <p:strVal val="visible"/>
                                      </p:to>
                                    </p:set>
                                    <p:animEffect transition="in" filter="fade">
                                      <p:cBhvr>
                                        <p:cTn id="86" dur="500"/>
                                        <p:tgtEl>
                                          <p:spTgt spid="29"/>
                                        </p:tgtEl>
                                      </p:cBhvr>
                                    </p:animEffect>
                                  </p:childTnLst>
                                </p:cTn>
                              </p:par>
                            </p:childTnLst>
                          </p:cTn>
                        </p:par>
                        <p:par>
                          <p:cTn id="87" fill="hold">
                            <p:stCondLst>
                              <p:cond delay="2500"/>
                            </p:stCondLst>
                            <p:childTnLst>
                              <p:par>
                                <p:cTn id="88" presetID="2" presetClass="entr" presetSubtype="1" fill="hold" nodeType="afterEffect">
                                  <p:stCondLst>
                                    <p:cond delay="500"/>
                                  </p:stCondLst>
                                  <p:childTnLst>
                                    <p:set>
                                      <p:cBhvr>
                                        <p:cTn id="89" dur="1" fill="hold">
                                          <p:stCondLst>
                                            <p:cond delay="0"/>
                                          </p:stCondLst>
                                        </p:cTn>
                                        <p:tgtEl>
                                          <p:spTgt spid="30"/>
                                        </p:tgtEl>
                                        <p:attrNameLst>
                                          <p:attrName>style.visibility</p:attrName>
                                        </p:attrNameLst>
                                      </p:cBhvr>
                                      <p:to>
                                        <p:strVal val="visible"/>
                                      </p:to>
                                    </p:set>
                                    <p:anim calcmode="lin" valueType="num">
                                      <p:cBhvr additive="base">
                                        <p:cTn id="90" dur="300" fill="hold"/>
                                        <p:tgtEl>
                                          <p:spTgt spid="30"/>
                                        </p:tgtEl>
                                        <p:attrNameLst>
                                          <p:attrName>ppt_x</p:attrName>
                                        </p:attrNameLst>
                                      </p:cBhvr>
                                      <p:tavLst>
                                        <p:tav tm="0">
                                          <p:val>
                                            <p:strVal val="#ppt_x"/>
                                          </p:val>
                                        </p:tav>
                                        <p:tav tm="100000">
                                          <p:val>
                                            <p:strVal val="#ppt_x"/>
                                          </p:val>
                                        </p:tav>
                                      </p:tavLst>
                                    </p:anim>
                                    <p:anim calcmode="lin" valueType="num">
                                      <p:cBhvr additive="base">
                                        <p:cTn id="91" dur="300" fill="hold"/>
                                        <p:tgtEl>
                                          <p:spTgt spid="30"/>
                                        </p:tgtEl>
                                        <p:attrNameLst>
                                          <p:attrName>ppt_y</p:attrName>
                                        </p:attrNameLst>
                                      </p:cBhvr>
                                      <p:tavLst>
                                        <p:tav tm="0">
                                          <p:val>
                                            <p:strVal val="0-#ppt_h/2"/>
                                          </p:val>
                                        </p:tav>
                                        <p:tav tm="100000">
                                          <p:val>
                                            <p:strVal val="#ppt_y"/>
                                          </p:val>
                                        </p:tav>
                                      </p:tavLst>
                                    </p:anim>
                                  </p:childTnLst>
                                </p:cTn>
                              </p:par>
                            </p:childTnLst>
                          </p:cTn>
                        </p:par>
                        <p:par>
                          <p:cTn id="92" fill="hold">
                            <p:stCondLst>
                              <p:cond delay="3300"/>
                            </p:stCondLst>
                            <p:childTnLst>
                              <p:par>
                                <p:cTn id="93" presetID="2" presetClass="entr" presetSubtype="1" fill="hold" nodeType="afterEffect">
                                  <p:stCondLst>
                                    <p:cond delay="50"/>
                                  </p:stCondLst>
                                  <p:childTnLst>
                                    <p:set>
                                      <p:cBhvr>
                                        <p:cTn id="94" dur="1" fill="hold">
                                          <p:stCondLst>
                                            <p:cond delay="0"/>
                                          </p:stCondLst>
                                        </p:cTn>
                                        <p:tgtEl>
                                          <p:spTgt spid="31"/>
                                        </p:tgtEl>
                                        <p:attrNameLst>
                                          <p:attrName>style.visibility</p:attrName>
                                        </p:attrNameLst>
                                      </p:cBhvr>
                                      <p:to>
                                        <p:strVal val="visible"/>
                                      </p:to>
                                    </p:set>
                                    <p:anim calcmode="lin" valueType="num">
                                      <p:cBhvr additive="base">
                                        <p:cTn id="95" dur="300" fill="hold"/>
                                        <p:tgtEl>
                                          <p:spTgt spid="31"/>
                                        </p:tgtEl>
                                        <p:attrNameLst>
                                          <p:attrName>ppt_x</p:attrName>
                                        </p:attrNameLst>
                                      </p:cBhvr>
                                      <p:tavLst>
                                        <p:tav tm="0">
                                          <p:val>
                                            <p:strVal val="#ppt_x"/>
                                          </p:val>
                                        </p:tav>
                                        <p:tav tm="100000">
                                          <p:val>
                                            <p:strVal val="#ppt_x"/>
                                          </p:val>
                                        </p:tav>
                                      </p:tavLst>
                                    </p:anim>
                                    <p:anim calcmode="lin" valueType="num">
                                      <p:cBhvr additive="base">
                                        <p:cTn id="96" dur="300" fill="hold"/>
                                        <p:tgtEl>
                                          <p:spTgt spid="31"/>
                                        </p:tgtEl>
                                        <p:attrNameLst>
                                          <p:attrName>ppt_y</p:attrName>
                                        </p:attrNameLst>
                                      </p:cBhvr>
                                      <p:tavLst>
                                        <p:tav tm="0">
                                          <p:val>
                                            <p:strVal val="0-#ppt_h/2"/>
                                          </p:val>
                                        </p:tav>
                                        <p:tav tm="100000">
                                          <p:val>
                                            <p:strVal val="#ppt_y"/>
                                          </p:val>
                                        </p:tav>
                                      </p:tavLst>
                                    </p:anim>
                                  </p:childTnLst>
                                </p:cTn>
                              </p:par>
                            </p:childTnLst>
                          </p:cTn>
                        </p:par>
                        <p:par>
                          <p:cTn id="97" fill="hold">
                            <p:stCondLst>
                              <p:cond delay="3650"/>
                            </p:stCondLst>
                            <p:childTnLst>
                              <p:par>
                                <p:cTn id="98" presetID="2" presetClass="entr" presetSubtype="1" fill="hold" nodeType="afterEffect">
                                  <p:stCondLst>
                                    <p:cond delay="50"/>
                                  </p:stCondLst>
                                  <p:childTnLst>
                                    <p:set>
                                      <p:cBhvr>
                                        <p:cTn id="99" dur="1" fill="hold">
                                          <p:stCondLst>
                                            <p:cond delay="0"/>
                                          </p:stCondLst>
                                        </p:cTn>
                                        <p:tgtEl>
                                          <p:spTgt spid="32"/>
                                        </p:tgtEl>
                                        <p:attrNameLst>
                                          <p:attrName>style.visibility</p:attrName>
                                        </p:attrNameLst>
                                      </p:cBhvr>
                                      <p:to>
                                        <p:strVal val="visible"/>
                                      </p:to>
                                    </p:set>
                                    <p:anim calcmode="lin" valueType="num">
                                      <p:cBhvr additive="base">
                                        <p:cTn id="100" dur="300" fill="hold"/>
                                        <p:tgtEl>
                                          <p:spTgt spid="32"/>
                                        </p:tgtEl>
                                        <p:attrNameLst>
                                          <p:attrName>ppt_x</p:attrName>
                                        </p:attrNameLst>
                                      </p:cBhvr>
                                      <p:tavLst>
                                        <p:tav tm="0">
                                          <p:val>
                                            <p:strVal val="#ppt_x"/>
                                          </p:val>
                                        </p:tav>
                                        <p:tav tm="100000">
                                          <p:val>
                                            <p:strVal val="#ppt_x"/>
                                          </p:val>
                                        </p:tav>
                                      </p:tavLst>
                                    </p:anim>
                                    <p:anim calcmode="lin" valueType="num">
                                      <p:cBhvr additive="base">
                                        <p:cTn id="101" dur="300" fill="hold"/>
                                        <p:tgtEl>
                                          <p:spTgt spid="3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AAC61D-1F67-452E-833A-3DFA73DD9269}"/>
              </a:ext>
            </a:extLst>
          </p:cNvPr>
          <p:cNvSpPr>
            <a:spLocks noGrp="1"/>
          </p:cNvSpPr>
          <p:nvPr>
            <p:ph type="body" sz="quarter" idx="10"/>
          </p:nvPr>
        </p:nvSpPr>
        <p:spPr/>
        <p:txBody>
          <a:bodyPr/>
          <a:lstStyle/>
          <a:p>
            <a:r>
              <a:rPr lang="en-GB" dirty="0"/>
              <a:t>SignalR</a:t>
            </a:r>
          </a:p>
        </p:txBody>
      </p:sp>
      <p:sp>
        <p:nvSpPr>
          <p:cNvPr id="3" name="Content Placeholder 2">
            <a:extLst>
              <a:ext uri="{FF2B5EF4-FFF2-40B4-BE49-F238E27FC236}">
                <a16:creationId xmlns:a16="http://schemas.microsoft.com/office/drawing/2014/main" id="{5819063A-FC98-48E1-9249-5AEBFFD58BC7}"/>
              </a:ext>
            </a:extLst>
          </p:cNvPr>
          <p:cNvSpPr>
            <a:spLocks noGrp="1"/>
          </p:cNvSpPr>
          <p:nvPr>
            <p:ph idx="1"/>
          </p:nvPr>
        </p:nvSpPr>
        <p:spPr/>
        <p:txBody>
          <a:bodyPr/>
          <a:lstStyle/>
          <a:p>
            <a:r>
              <a:rPr lang="en-GB" sz="3200" dirty="0"/>
              <a:t>WebSocket connectivity </a:t>
            </a:r>
          </a:p>
          <a:p>
            <a:pPr lvl="1"/>
            <a:r>
              <a:rPr lang="en-GB" sz="2800" dirty="0"/>
              <a:t>1000 simultaneous connections (per unit)</a:t>
            </a:r>
          </a:p>
          <a:p>
            <a:pPr lvl="1"/>
            <a:r>
              <a:rPr lang="en-GB" sz="2800" dirty="0"/>
              <a:t>1,000,000 messages per day (per unit)</a:t>
            </a:r>
          </a:p>
          <a:p>
            <a:r>
              <a:rPr lang="en-GB" sz="3200" dirty="0"/>
              <a:t>Redundancy and scaling built in</a:t>
            </a:r>
          </a:p>
          <a:p>
            <a:pPr lvl="1"/>
            <a:r>
              <a:rPr lang="en-GB" sz="2800" dirty="0"/>
              <a:t>CPU scaling</a:t>
            </a:r>
          </a:p>
          <a:p>
            <a:pPr lvl="1"/>
            <a:r>
              <a:rPr lang="en-GB" sz="2800" dirty="0"/>
              <a:t>Network scaling</a:t>
            </a:r>
          </a:p>
          <a:p>
            <a:pPr lvl="1"/>
            <a:r>
              <a:rPr lang="en-GB" sz="2800" dirty="0"/>
              <a:t>Backplane handled for you (no need to decide between Azure </a:t>
            </a:r>
            <a:r>
              <a:rPr lang="en-GB" sz="2800" dirty="0" err="1"/>
              <a:t>ServiceBus</a:t>
            </a:r>
            <a:r>
              <a:rPr lang="en-GB" sz="2800" dirty="0"/>
              <a:t>, Redis, SQL etc.)</a:t>
            </a:r>
          </a:p>
          <a:p>
            <a:pPr lvl="1"/>
            <a:endParaRPr lang="en-GB" sz="2800" dirty="0"/>
          </a:p>
        </p:txBody>
      </p:sp>
    </p:spTree>
    <p:extLst>
      <p:ext uri="{BB962C8B-B14F-4D97-AF65-F5344CB8AC3E}">
        <p14:creationId xmlns:p14="http://schemas.microsoft.com/office/powerpoint/2010/main" val="2487966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500"/>
                            </p:stCondLst>
                            <p:childTnLst>
                              <p:par>
                                <p:cTn id="22" presetID="10" presetClass="entr" presetSubtype="0" fill="hold" grpId="0" nodeType="afterEffect">
                                  <p:stCondLst>
                                    <p:cond delay="100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2000"/>
                            </p:stCondLst>
                            <p:childTnLst>
                              <p:par>
                                <p:cTn id="26" presetID="10" presetClass="entr" presetSubtype="0" fill="hold" grpId="0" nodeType="afterEffect">
                                  <p:stCondLst>
                                    <p:cond delay="50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par>
                          <p:cTn id="29" fill="hold">
                            <p:stCondLst>
                              <p:cond delay="3000"/>
                            </p:stCondLst>
                            <p:childTnLst>
                              <p:par>
                                <p:cTn id="30" presetID="10" presetClass="entr" presetSubtype="0" fill="hold" grpId="0" nodeType="afterEffect">
                                  <p:stCondLst>
                                    <p:cond delay="50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05BA073-5116-4F9F-8578-05C46D8C8A86}"/>
              </a:ext>
            </a:extLst>
          </p:cNvPr>
          <p:cNvSpPr>
            <a:spLocks noGrp="1"/>
          </p:cNvSpPr>
          <p:nvPr>
            <p:ph type="body" sz="quarter" idx="10"/>
          </p:nvPr>
        </p:nvSpPr>
        <p:spPr/>
        <p:txBody>
          <a:bodyPr/>
          <a:lstStyle/>
          <a:p>
            <a:r>
              <a:rPr lang="en-GB" dirty="0"/>
              <a:t>Redis</a:t>
            </a:r>
          </a:p>
        </p:txBody>
      </p:sp>
      <p:sp>
        <p:nvSpPr>
          <p:cNvPr id="3" name="Content Placeholder 2">
            <a:extLst>
              <a:ext uri="{FF2B5EF4-FFF2-40B4-BE49-F238E27FC236}">
                <a16:creationId xmlns:a16="http://schemas.microsoft.com/office/drawing/2014/main" id="{40608400-D7C3-4F50-AB31-0A477725B36A}"/>
              </a:ext>
            </a:extLst>
          </p:cNvPr>
          <p:cNvSpPr>
            <a:spLocks noGrp="1"/>
          </p:cNvSpPr>
          <p:nvPr>
            <p:ph idx="1"/>
          </p:nvPr>
        </p:nvSpPr>
        <p:spPr/>
        <p:txBody>
          <a:bodyPr/>
          <a:lstStyle/>
          <a:p>
            <a:r>
              <a:rPr lang="en-GB" sz="3200" dirty="0"/>
              <a:t>Azure</a:t>
            </a:r>
          </a:p>
          <a:p>
            <a:pPr lvl="1"/>
            <a:r>
              <a:rPr lang="en-GB" sz="2800" dirty="0"/>
              <a:t>Full managed service</a:t>
            </a:r>
          </a:p>
          <a:p>
            <a:pPr lvl="1"/>
            <a:r>
              <a:rPr lang="en-GB" sz="2800" dirty="0"/>
              <a:t>No need to worry about clustering </a:t>
            </a:r>
          </a:p>
          <a:p>
            <a:pPr lvl="2"/>
            <a:r>
              <a:rPr lang="en-GB" sz="2400" dirty="0"/>
              <a:t>99.9% uptime on Standard including primary/replica duplication</a:t>
            </a:r>
          </a:p>
          <a:p>
            <a:pPr lvl="2"/>
            <a:r>
              <a:rPr lang="en-GB" sz="2400" dirty="0"/>
              <a:t>Up to 99.95% on higher plans</a:t>
            </a:r>
          </a:p>
          <a:p>
            <a:r>
              <a:rPr lang="en-GB" sz="3200" dirty="0"/>
              <a:t>AWS </a:t>
            </a:r>
            <a:r>
              <a:rPr lang="en-GB" sz="3200" dirty="0" err="1"/>
              <a:t>ElastiCache</a:t>
            </a:r>
            <a:r>
              <a:rPr lang="en-GB" sz="3200" dirty="0"/>
              <a:t> for Redis</a:t>
            </a:r>
          </a:p>
          <a:p>
            <a:pPr lvl="1"/>
            <a:r>
              <a:rPr lang="en-GB" sz="2800" dirty="0"/>
              <a:t>Fully managed Redis cache</a:t>
            </a:r>
          </a:p>
          <a:p>
            <a:pPr lvl="1"/>
            <a:r>
              <a:rPr lang="en-GB" sz="2800" dirty="0"/>
              <a:t>To some extent, more fine-grained configuration than Azure Redis </a:t>
            </a:r>
          </a:p>
          <a:p>
            <a:pPr lvl="1"/>
            <a:endParaRPr lang="en-GB" sz="2800" dirty="0"/>
          </a:p>
        </p:txBody>
      </p:sp>
    </p:spTree>
    <p:extLst>
      <p:ext uri="{BB962C8B-B14F-4D97-AF65-F5344CB8AC3E}">
        <p14:creationId xmlns:p14="http://schemas.microsoft.com/office/powerpoint/2010/main" val="3816678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4000"/>
                            </p:stCondLst>
                            <p:childTnLst>
                              <p:par>
                                <p:cTn id="17" presetID="10" presetClass="entr" presetSubtype="0" fill="hold" grpId="0"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5000"/>
                            </p:stCondLst>
                            <p:childTnLst>
                              <p:par>
                                <p:cTn id="21" presetID="10" presetClass="entr" presetSubtype="0" fill="hold" grpId="0"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par>
                          <p:cTn id="29" fill="hold">
                            <p:stCondLst>
                              <p:cond delay="500"/>
                            </p:stCondLst>
                            <p:childTnLst>
                              <p:par>
                                <p:cTn id="30" presetID="10" presetClass="entr" presetSubtype="0" fill="hold" grpId="0" nodeType="afterEffect">
                                  <p:stCondLst>
                                    <p:cond delay="100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par>
                          <p:cTn id="33" fill="hold">
                            <p:stCondLst>
                              <p:cond delay="2000"/>
                            </p:stCondLst>
                            <p:childTnLst>
                              <p:par>
                                <p:cTn id="34" presetID="10" presetClass="entr" presetSubtype="0" fill="hold" grpId="0" nodeType="afterEffect">
                                  <p:stCondLst>
                                    <p:cond delay="50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2C4C4D7-4E3E-457F-BEC4-4BD2EB1ED974}"/>
              </a:ext>
            </a:extLst>
          </p:cNvPr>
          <p:cNvSpPr>
            <a:spLocks noGrp="1"/>
          </p:cNvSpPr>
          <p:nvPr>
            <p:ph type="body" sz="quarter" idx="10"/>
          </p:nvPr>
        </p:nvSpPr>
        <p:spPr/>
        <p:txBody>
          <a:bodyPr/>
          <a:lstStyle/>
          <a:p>
            <a:r>
              <a:rPr lang="en-GB" dirty="0"/>
              <a:t>No Services - Functions and Azure Runbooks</a:t>
            </a:r>
          </a:p>
        </p:txBody>
      </p:sp>
      <p:sp>
        <p:nvSpPr>
          <p:cNvPr id="3" name="Content Placeholder 2">
            <a:extLst>
              <a:ext uri="{FF2B5EF4-FFF2-40B4-BE49-F238E27FC236}">
                <a16:creationId xmlns:a16="http://schemas.microsoft.com/office/drawing/2014/main" id="{E5BDAD89-EBBC-490A-9F0E-FBF70805BE1B}"/>
              </a:ext>
            </a:extLst>
          </p:cNvPr>
          <p:cNvSpPr>
            <a:spLocks noGrp="1"/>
          </p:cNvSpPr>
          <p:nvPr>
            <p:ph idx="1"/>
          </p:nvPr>
        </p:nvSpPr>
        <p:spPr>
          <a:xfrm>
            <a:off x="838200" y="1258817"/>
            <a:ext cx="8812108" cy="4377115"/>
          </a:xfrm>
        </p:spPr>
        <p:txBody>
          <a:bodyPr/>
          <a:lstStyle/>
          <a:p>
            <a:r>
              <a:rPr lang="en-GB" sz="3200" dirty="0"/>
              <a:t>Azure Functions</a:t>
            </a:r>
          </a:p>
          <a:p>
            <a:pPr lvl="1"/>
            <a:r>
              <a:rPr lang="en-GB" sz="2800" dirty="0"/>
              <a:t>Trigger by timer, as well as other events; HTTP, storage updates, SignalR, </a:t>
            </a:r>
            <a:r>
              <a:rPr lang="en-GB" sz="2800" dirty="0" err="1"/>
              <a:t>ServiceBus</a:t>
            </a:r>
            <a:r>
              <a:rPr lang="en-GB" sz="2800" dirty="0"/>
              <a:t> etc.</a:t>
            </a:r>
          </a:p>
          <a:p>
            <a:pPr lvl="1"/>
            <a:r>
              <a:rPr lang="en-GB" sz="2800" dirty="0"/>
              <a:t>Short lived – maximum time 10 / 60 mins</a:t>
            </a:r>
          </a:p>
          <a:p>
            <a:r>
              <a:rPr lang="en-GB" sz="3200" dirty="0"/>
              <a:t>Runbooks</a:t>
            </a:r>
          </a:p>
          <a:p>
            <a:pPr lvl="1"/>
            <a:r>
              <a:rPr lang="en-GB" sz="2800" dirty="0"/>
              <a:t>PowerShell or Python</a:t>
            </a:r>
          </a:p>
          <a:p>
            <a:pPr lvl="1"/>
            <a:r>
              <a:rPr lang="en-GB" sz="2800" dirty="0"/>
              <a:t>Longer lived – maximum three hours</a:t>
            </a:r>
          </a:p>
          <a:p>
            <a:pPr lvl="1"/>
            <a:r>
              <a:rPr lang="en-GB" sz="2800" dirty="0"/>
              <a:t>PowerShell modules for Azure Resource Manager,  Azure SQL and standard </a:t>
            </a:r>
            <a:r>
              <a:rPr lang="en-GB" sz="2800" dirty="0" err="1"/>
              <a:t>.Net</a:t>
            </a:r>
            <a:r>
              <a:rPr lang="en-GB" sz="2800" dirty="0"/>
              <a:t> libraries</a:t>
            </a:r>
          </a:p>
        </p:txBody>
      </p:sp>
      <p:pic>
        <p:nvPicPr>
          <p:cNvPr id="4" name="Picture 3">
            <a:extLst>
              <a:ext uri="{FF2B5EF4-FFF2-40B4-BE49-F238E27FC236}">
                <a16:creationId xmlns:a16="http://schemas.microsoft.com/office/drawing/2014/main" id="{999F4F30-6016-478E-A866-84AB5E671F3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32761" y="2794286"/>
            <a:ext cx="1797693" cy="210676"/>
          </a:xfrm>
          <a:prstGeom prst="rect">
            <a:avLst/>
          </a:prstGeom>
        </p:spPr>
      </p:pic>
      <p:pic>
        <p:nvPicPr>
          <p:cNvPr id="5" name="Picture 4" descr="A close - up of a coin&#10;&#10;Description automatically generated">
            <a:extLst>
              <a:ext uri="{FF2B5EF4-FFF2-40B4-BE49-F238E27FC236}">
                <a16:creationId xmlns:a16="http://schemas.microsoft.com/office/drawing/2014/main" id="{40949898-9B80-492D-A123-8DC0094E21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53594" y="3933800"/>
            <a:ext cx="800097" cy="728276"/>
          </a:xfrm>
          <a:prstGeom prst="rect">
            <a:avLst/>
          </a:prstGeom>
        </p:spPr>
      </p:pic>
      <p:pic>
        <p:nvPicPr>
          <p:cNvPr id="6" name="Picture 5" descr="A close - up of a coin&#10;&#10;Description automatically generated">
            <a:extLst>
              <a:ext uri="{FF2B5EF4-FFF2-40B4-BE49-F238E27FC236}">
                <a16:creationId xmlns:a16="http://schemas.microsoft.com/office/drawing/2014/main" id="{FC8BF13C-0B24-4900-BB35-50003694C1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6200" y="4032226"/>
            <a:ext cx="800097" cy="728276"/>
          </a:xfrm>
          <a:prstGeom prst="rect">
            <a:avLst/>
          </a:prstGeom>
        </p:spPr>
      </p:pic>
      <p:pic>
        <p:nvPicPr>
          <p:cNvPr id="7" name="Picture 6" descr="A close - up of a coin&#10;&#10;Description automatically generated">
            <a:extLst>
              <a:ext uri="{FF2B5EF4-FFF2-40B4-BE49-F238E27FC236}">
                <a16:creationId xmlns:a16="http://schemas.microsoft.com/office/drawing/2014/main" id="{2DAFD1AD-F5F0-440F-8DEF-9D64B2C0BA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71141" y="4107507"/>
            <a:ext cx="800097" cy="728276"/>
          </a:xfrm>
          <a:prstGeom prst="rect">
            <a:avLst/>
          </a:prstGeom>
        </p:spPr>
      </p:pic>
      <p:pic>
        <p:nvPicPr>
          <p:cNvPr id="8" name="Picture 7">
            <a:extLst>
              <a:ext uri="{FF2B5EF4-FFF2-40B4-BE49-F238E27FC236}">
                <a16:creationId xmlns:a16="http://schemas.microsoft.com/office/drawing/2014/main" id="{13605BAA-D147-4FD1-8FCD-B667FF8EDCA5}"/>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732762" y="3004962"/>
            <a:ext cx="1797693" cy="2607986"/>
          </a:xfrm>
          <a:prstGeom prst="rect">
            <a:avLst/>
          </a:prstGeom>
        </p:spPr>
      </p:pic>
    </p:spTree>
    <p:extLst>
      <p:ext uri="{BB962C8B-B14F-4D97-AF65-F5344CB8AC3E}">
        <p14:creationId xmlns:p14="http://schemas.microsoft.com/office/powerpoint/2010/main" val="96649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500"/>
                            </p:stCondLst>
                            <p:childTnLst>
                              <p:par>
                                <p:cTn id="22" presetID="10" presetClass="entr" presetSubtype="0" fill="hold" grpId="0" nodeType="afterEffect">
                                  <p:stCondLst>
                                    <p:cond delay="100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2000"/>
                            </p:stCondLst>
                            <p:childTnLst>
                              <p:par>
                                <p:cTn id="26" presetID="10" presetClass="entr" presetSubtype="0" fill="hold" grpId="0" nodeType="afterEffect">
                                  <p:stCondLst>
                                    <p:cond delay="50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par>
                          <p:cTn id="29" fill="hold">
                            <p:stCondLst>
                              <p:cond delay="3000"/>
                            </p:stCondLst>
                            <p:childTnLst>
                              <p:par>
                                <p:cTn id="30" presetID="10" presetClass="entr" presetSubtype="0" fill="hold" grpId="0" nodeType="afterEffect">
                                  <p:stCondLst>
                                    <p:cond delay="50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par>
                          <p:cTn id="41" fill="hold">
                            <p:stCondLst>
                              <p:cond delay="500"/>
                            </p:stCondLst>
                            <p:childTnLst>
                              <p:par>
                                <p:cTn id="42" presetID="2" presetClass="entr" presetSubtype="1" fill="hold" nodeType="afterEffect">
                                  <p:stCondLst>
                                    <p:cond delay="500"/>
                                  </p:stCondLst>
                                  <p:childTnLst>
                                    <p:set>
                                      <p:cBhvr>
                                        <p:cTn id="43" dur="1" fill="hold">
                                          <p:stCondLst>
                                            <p:cond delay="0"/>
                                          </p:stCondLst>
                                        </p:cTn>
                                        <p:tgtEl>
                                          <p:spTgt spid="5"/>
                                        </p:tgtEl>
                                        <p:attrNameLst>
                                          <p:attrName>style.visibility</p:attrName>
                                        </p:attrNameLst>
                                      </p:cBhvr>
                                      <p:to>
                                        <p:strVal val="visible"/>
                                      </p:to>
                                    </p:set>
                                    <p:anim calcmode="lin" valueType="num">
                                      <p:cBhvr additive="base">
                                        <p:cTn id="44" dur="300" fill="hold"/>
                                        <p:tgtEl>
                                          <p:spTgt spid="5"/>
                                        </p:tgtEl>
                                        <p:attrNameLst>
                                          <p:attrName>ppt_x</p:attrName>
                                        </p:attrNameLst>
                                      </p:cBhvr>
                                      <p:tavLst>
                                        <p:tav tm="0">
                                          <p:val>
                                            <p:strVal val="#ppt_x"/>
                                          </p:val>
                                        </p:tav>
                                        <p:tav tm="100000">
                                          <p:val>
                                            <p:strVal val="#ppt_x"/>
                                          </p:val>
                                        </p:tav>
                                      </p:tavLst>
                                    </p:anim>
                                    <p:anim calcmode="lin" valueType="num">
                                      <p:cBhvr additive="base">
                                        <p:cTn id="45" dur="300" fill="hold"/>
                                        <p:tgtEl>
                                          <p:spTgt spid="5"/>
                                        </p:tgtEl>
                                        <p:attrNameLst>
                                          <p:attrName>ppt_y</p:attrName>
                                        </p:attrNameLst>
                                      </p:cBhvr>
                                      <p:tavLst>
                                        <p:tav tm="0">
                                          <p:val>
                                            <p:strVal val="0-#ppt_h/2"/>
                                          </p:val>
                                        </p:tav>
                                        <p:tav tm="100000">
                                          <p:val>
                                            <p:strVal val="#ppt_y"/>
                                          </p:val>
                                        </p:tav>
                                      </p:tavLst>
                                    </p:anim>
                                  </p:childTnLst>
                                </p:cTn>
                              </p:par>
                            </p:childTnLst>
                          </p:cTn>
                        </p:par>
                        <p:par>
                          <p:cTn id="46" fill="hold">
                            <p:stCondLst>
                              <p:cond delay="1300"/>
                            </p:stCondLst>
                            <p:childTnLst>
                              <p:par>
                                <p:cTn id="47" presetID="2" presetClass="entr" presetSubtype="1" fill="hold" nodeType="afterEffect">
                                  <p:stCondLst>
                                    <p:cond delay="50"/>
                                  </p:stCondLst>
                                  <p:childTnLst>
                                    <p:set>
                                      <p:cBhvr>
                                        <p:cTn id="48" dur="1" fill="hold">
                                          <p:stCondLst>
                                            <p:cond delay="0"/>
                                          </p:stCondLst>
                                        </p:cTn>
                                        <p:tgtEl>
                                          <p:spTgt spid="6"/>
                                        </p:tgtEl>
                                        <p:attrNameLst>
                                          <p:attrName>style.visibility</p:attrName>
                                        </p:attrNameLst>
                                      </p:cBhvr>
                                      <p:to>
                                        <p:strVal val="visible"/>
                                      </p:to>
                                    </p:set>
                                    <p:anim calcmode="lin" valueType="num">
                                      <p:cBhvr additive="base">
                                        <p:cTn id="49" dur="300" fill="hold"/>
                                        <p:tgtEl>
                                          <p:spTgt spid="6"/>
                                        </p:tgtEl>
                                        <p:attrNameLst>
                                          <p:attrName>ppt_x</p:attrName>
                                        </p:attrNameLst>
                                      </p:cBhvr>
                                      <p:tavLst>
                                        <p:tav tm="0">
                                          <p:val>
                                            <p:strVal val="#ppt_x"/>
                                          </p:val>
                                        </p:tav>
                                        <p:tav tm="100000">
                                          <p:val>
                                            <p:strVal val="#ppt_x"/>
                                          </p:val>
                                        </p:tav>
                                      </p:tavLst>
                                    </p:anim>
                                    <p:anim calcmode="lin" valueType="num">
                                      <p:cBhvr additive="base">
                                        <p:cTn id="50" dur="300" fill="hold"/>
                                        <p:tgtEl>
                                          <p:spTgt spid="6"/>
                                        </p:tgtEl>
                                        <p:attrNameLst>
                                          <p:attrName>ppt_y</p:attrName>
                                        </p:attrNameLst>
                                      </p:cBhvr>
                                      <p:tavLst>
                                        <p:tav tm="0">
                                          <p:val>
                                            <p:strVal val="0-#ppt_h/2"/>
                                          </p:val>
                                        </p:tav>
                                        <p:tav tm="100000">
                                          <p:val>
                                            <p:strVal val="#ppt_y"/>
                                          </p:val>
                                        </p:tav>
                                      </p:tavLst>
                                    </p:anim>
                                  </p:childTnLst>
                                </p:cTn>
                              </p:par>
                            </p:childTnLst>
                          </p:cTn>
                        </p:par>
                        <p:par>
                          <p:cTn id="51" fill="hold">
                            <p:stCondLst>
                              <p:cond delay="1650"/>
                            </p:stCondLst>
                            <p:childTnLst>
                              <p:par>
                                <p:cTn id="52" presetID="2" presetClass="entr" presetSubtype="1" fill="hold" nodeType="afterEffect">
                                  <p:stCondLst>
                                    <p:cond delay="50"/>
                                  </p:stCondLst>
                                  <p:childTnLst>
                                    <p:set>
                                      <p:cBhvr>
                                        <p:cTn id="53" dur="1" fill="hold">
                                          <p:stCondLst>
                                            <p:cond delay="0"/>
                                          </p:stCondLst>
                                        </p:cTn>
                                        <p:tgtEl>
                                          <p:spTgt spid="7"/>
                                        </p:tgtEl>
                                        <p:attrNameLst>
                                          <p:attrName>style.visibility</p:attrName>
                                        </p:attrNameLst>
                                      </p:cBhvr>
                                      <p:to>
                                        <p:strVal val="visible"/>
                                      </p:to>
                                    </p:set>
                                    <p:anim calcmode="lin" valueType="num">
                                      <p:cBhvr additive="base">
                                        <p:cTn id="54" dur="300" fill="hold"/>
                                        <p:tgtEl>
                                          <p:spTgt spid="7"/>
                                        </p:tgtEl>
                                        <p:attrNameLst>
                                          <p:attrName>ppt_x</p:attrName>
                                        </p:attrNameLst>
                                      </p:cBhvr>
                                      <p:tavLst>
                                        <p:tav tm="0">
                                          <p:val>
                                            <p:strVal val="#ppt_x"/>
                                          </p:val>
                                        </p:tav>
                                        <p:tav tm="100000">
                                          <p:val>
                                            <p:strVal val="#ppt_x"/>
                                          </p:val>
                                        </p:tav>
                                      </p:tavLst>
                                    </p:anim>
                                    <p:anim calcmode="lin" valueType="num">
                                      <p:cBhvr additive="base">
                                        <p:cTn id="55" dur="3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7E9999D-5E61-4CF2-9C97-E7651757017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32761" y="2794286"/>
            <a:ext cx="1797693" cy="210676"/>
          </a:xfrm>
          <a:prstGeom prst="rect">
            <a:avLst/>
          </a:prstGeom>
        </p:spPr>
      </p:pic>
      <p:sp>
        <p:nvSpPr>
          <p:cNvPr id="2" name="Text Placeholder 1">
            <a:extLst>
              <a:ext uri="{FF2B5EF4-FFF2-40B4-BE49-F238E27FC236}">
                <a16:creationId xmlns:a16="http://schemas.microsoft.com/office/drawing/2014/main" id="{36EE6E0C-5779-4D63-B9F1-FF74E88E60E1}"/>
              </a:ext>
            </a:extLst>
          </p:cNvPr>
          <p:cNvSpPr>
            <a:spLocks noGrp="1"/>
          </p:cNvSpPr>
          <p:nvPr>
            <p:ph type="body" sz="quarter" idx="10"/>
          </p:nvPr>
        </p:nvSpPr>
        <p:spPr/>
        <p:txBody>
          <a:bodyPr/>
          <a:lstStyle/>
          <a:p>
            <a:r>
              <a:rPr lang="en-GB" dirty="0"/>
              <a:t>Little Fluffy Clouds</a:t>
            </a:r>
          </a:p>
        </p:txBody>
      </p:sp>
      <p:sp>
        <p:nvSpPr>
          <p:cNvPr id="3" name="Content Placeholder 2">
            <a:extLst>
              <a:ext uri="{FF2B5EF4-FFF2-40B4-BE49-F238E27FC236}">
                <a16:creationId xmlns:a16="http://schemas.microsoft.com/office/drawing/2014/main" id="{D4B6817B-3AD2-49B9-9C3F-951D07C56581}"/>
              </a:ext>
            </a:extLst>
          </p:cNvPr>
          <p:cNvSpPr>
            <a:spLocks noGrp="1"/>
          </p:cNvSpPr>
          <p:nvPr>
            <p:ph idx="1"/>
          </p:nvPr>
        </p:nvSpPr>
        <p:spPr>
          <a:xfrm>
            <a:off x="838200" y="1258817"/>
            <a:ext cx="9132065" cy="4684783"/>
          </a:xfrm>
        </p:spPr>
        <p:txBody>
          <a:bodyPr/>
          <a:lstStyle/>
          <a:p>
            <a:r>
              <a:rPr lang="en-GB" sz="3200" dirty="0"/>
              <a:t>Overview of strategies for cloud deployment</a:t>
            </a:r>
          </a:p>
          <a:p>
            <a:pPr lvl="1"/>
            <a:r>
              <a:rPr lang="en-GB" sz="2800" dirty="0"/>
              <a:t>Lift and Shift; virtual machines, with network support</a:t>
            </a:r>
          </a:p>
          <a:p>
            <a:pPr lvl="1"/>
            <a:r>
              <a:rPr lang="en-GB" sz="2800" dirty="0"/>
              <a:t>Platform as a Service (PaaS); some virtual machines, lots of cloud services</a:t>
            </a:r>
          </a:p>
          <a:p>
            <a:pPr lvl="1"/>
            <a:r>
              <a:rPr lang="en-GB" sz="2800" dirty="0"/>
              <a:t>100% Microservices; containers, Kubernetes</a:t>
            </a:r>
          </a:p>
          <a:p>
            <a:pPr lvl="1"/>
            <a:r>
              <a:rPr lang="en-GB" sz="2800" dirty="0"/>
              <a:t>Serverless</a:t>
            </a:r>
          </a:p>
          <a:p>
            <a:r>
              <a:rPr lang="en-GB" sz="3200" dirty="0"/>
              <a:t>Drill into PaaS services – with an Azure focus</a:t>
            </a:r>
          </a:p>
          <a:p>
            <a:pPr lvl="1"/>
            <a:r>
              <a:rPr lang="en-GB" sz="2800" dirty="0"/>
              <a:t>Advantages – ease of use, the ‘point and click’ demo</a:t>
            </a:r>
          </a:p>
          <a:p>
            <a:pPr lvl="1"/>
            <a:r>
              <a:rPr lang="en-GB" sz="2800" dirty="0"/>
              <a:t>Disadvantages – the last 2% you can’t configure	</a:t>
            </a:r>
          </a:p>
          <a:p>
            <a:pPr lvl="2"/>
            <a:r>
              <a:rPr lang="en-GB" dirty="0"/>
              <a:t>Work arounds we use at Freemarket</a:t>
            </a:r>
          </a:p>
        </p:txBody>
      </p:sp>
      <p:pic>
        <p:nvPicPr>
          <p:cNvPr id="7" name="Picture 6" descr="A close - up of a coin&#10;&#10;Description automatically generated">
            <a:extLst>
              <a:ext uri="{FF2B5EF4-FFF2-40B4-BE49-F238E27FC236}">
                <a16:creationId xmlns:a16="http://schemas.microsoft.com/office/drawing/2014/main" id="{EE2BF6E2-6334-4F22-A598-C1A8B0DC25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53594" y="3933800"/>
            <a:ext cx="800097" cy="728276"/>
          </a:xfrm>
          <a:prstGeom prst="rect">
            <a:avLst/>
          </a:prstGeom>
        </p:spPr>
      </p:pic>
      <p:pic>
        <p:nvPicPr>
          <p:cNvPr id="9" name="Picture 8" descr="A close - up of a coin&#10;&#10;Description automatically generated">
            <a:extLst>
              <a:ext uri="{FF2B5EF4-FFF2-40B4-BE49-F238E27FC236}">
                <a16:creationId xmlns:a16="http://schemas.microsoft.com/office/drawing/2014/main" id="{77E4491C-6F73-474F-9294-81D4458D2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16200" y="4032226"/>
            <a:ext cx="800097" cy="728276"/>
          </a:xfrm>
          <a:prstGeom prst="rect">
            <a:avLst/>
          </a:prstGeom>
        </p:spPr>
      </p:pic>
      <p:pic>
        <p:nvPicPr>
          <p:cNvPr id="10" name="Picture 9" descr="A close - up of a coin&#10;&#10;Description automatically generated">
            <a:extLst>
              <a:ext uri="{FF2B5EF4-FFF2-40B4-BE49-F238E27FC236}">
                <a16:creationId xmlns:a16="http://schemas.microsoft.com/office/drawing/2014/main" id="{7834A559-B38A-4105-AB59-5E4E100504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71141" y="4107507"/>
            <a:ext cx="800097" cy="728276"/>
          </a:xfrm>
          <a:prstGeom prst="rect">
            <a:avLst/>
          </a:prstGeom>
        </p:spPr>
      </p:pic>
      <p:pic>
        <p:nvPicPr>
          <p:cNvPr id="5" name="Picture 4">
            <a:extLst>
              <a:ext uri="{FF2B5EF4-FFF2-40B4-BE49-F238E27FC236}">
                <a16:creationId xmlns:a16="http://schemas.microsoft.com/office/drawing/2014/main" id="{05FC6A22-5AE6-4B1E-AFEE-5D40A293CA6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732762" y="3004962"/>
            <a:ext cx="1797693" cy="2607986"/>
          </a:xfrm>
          <a:prstGeom prst="rect">
            <a:avLst/>
          </a:prstGeom>
        </p:spPr>
      </p:pic>
    </p:spTree>
    <p:extLst>
      <p:ext uri="{BB962C8B-B14F-4D97-AF65-F5344CB8AC3E}">
        <p14:creationId xmlns:p14="http://schemas.microsoft.com/office/powerpoint/2010/main" val="3711598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4000"/>
                            </p:stCondLst>
                            <p:childTnLst>
                              <p:par>
                                <p:cTn id="17" presetID="10" presetClass="entr" presetSubtype="0" fill="hold" grpId="0"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5000"/>
                            </p:stCondLst>
                            <p:childTnLst>
                              <p:par>
                                <p:cTn id="21" presetID="10" presetClass="entr" presetSubtype="0" fill="hold" grpId="0"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par>
                          <p:cTn id="29" fill="hold">
                            <p:stCondLst>
                              <p:cond delay="500"/>
                            </p:stCondLst>
                            <p:childTnLst>
                              <p:par>
                                <p:cTn id="30" presetID="10" presetClass="entr" presetSubtype="0" fill="hold" grpId="0" nodeType="afterEffect">
                                  <p:stCondLst>
                                    <p:cond delay="100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par>
                          <p:cTn id="33" fill="hold">
                            <p:stCondLst>
                              <p:cond delay="2000"/>
                            </p:stCondLst>
                            <p:childTnLst>
                              <p:par>
                                <p:cTn id="34" presetID="10" presetClass="entr" presetSubtype="0" fill="hold" grpId="0" nodeType="afterEffect">
                                  <p:stCondLst>
                                    <p:cond delay="50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par>
                          <p:cTn id="37" fill="hold">
                            <p:stCondLst>
                              <p:cond delay="3000"/>
                            </p:stCondLst>
                            <p:childTnLst>
                              <p:par>
                                <p:cTn id="38" presetID="10" presetClass="entr" presetSubtype="0" fill="hold" grpId="0" nodeType="afterEffect">
                                  <p:stCondLst>
                                    <p:cond delay="50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500"/>
                                        <p:tgtEl>
                                          <p:spTgt spid="3">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500"/>
                                        <p:tgtEl>
                                          <p:spTgt spid="5"/>
                                        </p:tgtEl>
                                      </p:cBhvr>
                                    </p:animEffect>
                                  </p:childTnLst>
                                </p:cTn>
                              </p:par>
                              <p:par>
                                <p:cTn id="46" presetID="10" presetClass="entr" presetSubtype="0" fill="hold" nodeType="with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fade">
                                      <p:cBhvr>
                                        <p:cTn id="48" dur="500"/>
                                        <p:tgtEl>
                                          <p:spTgt spid="8"/>
                                        </p:tgtEl>
                                      </p:cBhvr>
                                    </p:animEffect>
                                  </p:childTnLst>
                                </p:cTn>
                              </p:par>
                            </p:childTnLst>
                          </p:cTn>
                        </p:par>
                        <p:par>
                          <p:cTn id="49" fill="hold">
                            <p:stCondLst>
                              <p:cond delay="500"/>
                            </p:stCondLst>
                            <p:childTnLst>
                              <p:par>
                                <p:cTn id="50" presetID="2" presetClass="entr" presetSubtype="1" fill="hold" nodeType="afterEffect">
                                  <p:stCondLst>
                                    <p:cond delay="500"/>
                                  </p:stCondLst>
                                  <p:childTnLst>
                                    <p:set>
                                      <p:cBhvr>
                                        <p:cTn id="51" dur="1" fill="hold">
                                          <p:stCondLst>
                                            <p:cond delay="0"/>
                                          </p:stCondLst>
                                        </p:cTn>
                                        <p:tgtEl>
                                          <p:spTgt spid="7"/>
                                        </p:tgtEl>
                                        <p:attrNameLst>
                                          <p:attrName>style.visibility</p:attrName>
                                        </p:attrNameLst>
                                      </p:cBhvr>
                                      <p:to>
                                        <p:strVal val="visible"/>
                                      </p:to>
                                    </p:set>
                                    <p:anim calcmode="lin" valueType="num">
                                      <p:cBhvr additive="base">
                                        <p:cTn id="52" dur="300" fill="hold"/>
                                        <p:tgtEl>
                                          <p:spTgt spid="7"/>
                                        </p:tgtEl>
                                        <p:attrNameLst>
                                          <p:attrName>ppt_x</p:attrName>
                                        </p:attrNameLst>
                                      </p:cBhvr>
                                      <p:tavLst>
                                        <p:tav tm="0">
                                          <p:val>
                                            <p:strVal val="#ppt_x"/>
                                          </p:val>
                                        </p:tav>
                                        <p:tav tm="100000">
                                          <p:val>
                                            <p:strVal val="#ppt_x"/>
                                          </p:val>
                                        </p:tav>
                                      </p:tavLst>
                                    </p:anim>
                                    <p:anim calcmode="lin" valueType="num">
                                      <p:cBhvr additive="base">
                                        <p:cTn id="53" dur="300" fill="hold"/>
                                        <p:tgtEl>
                                          <p:spTgt spid="7"/>
                                        </p:tgtEl>
                                        <p:attrNameLst>
                                          <p:attrName>ppt_y</p:attrName>
                                        </p:attrNameLst>
                                      </p:cBhvr>
                                      <p:tavLst>
                                        <p:tav tm="0">
                                          <p:val>
                                            <p:strVal val="0-#ppt_h/2"/>
                                          </p:val>
                                        </p:tav>
                                        <p:tav tm="100000">
                                          <p:val>
                                            <p:strVal val="#ppt_y"/>
                                          </p:val>
                                        </p:tav>
                                      </p:tavLst>
                                    </p:anim>
                                  </p:childTnLst>
                                </p:cTn>
                              </p:par>
                            </p:childTnLst>
                          </p:cTn>
                        </p:par>
                        <p:par>
                          <p:cTn id="54" fill="hold">
                            <p:stCondLst>
                              <p:cond delay="1300"/>
                            </p:stCondLst>
                            <p:childTnLst>
                              <p:par>
                                <p:cTn id="55" presetID="2" presetClass="entr" presetSubtype="1" fill="hold" nodeType="afterEffect">
                                  <p:stCondLst>
                                    <p:cond delay="50"/>
                                  </p:stCondLst>
                                  <p:childTnLst>
                                    <p:set>
                                      <p:cBhvr>
                                        <p:cTn id="56" dur="1" fill="hold">
                                          <p:stCondLst>
                                            <p:cond delay="0"/>
                                          </p:stCondLst>
                                        </p:cTn>
                                        <p:tgtEl>
                                          <p:spTgt spid="9"/>
                                        </p:tgtEl>
                                        <p:attrNameLst>
                                          <p:attrName>style.visibility</p:attrName>
                                        </p:attrNameLst>
                                      </p:cBhvr>
                                      <p:to>
                                        <p:strVal val="visible"/>
                                      </p:to>
                                    </p:set>
                                    <p:anim calcmode="lin" valueType="num">
                                      <p:cBhvr additive="base">
                                        <p:cTn id="57" dur="300" fill="hold"/>
                                        <p:tgtEl>
                                          <p:spTgt spid="9"/>
                                        </p:tgtEl>
                                        <p:attrNameLst>
                                          <p:attrName>ppt_x</p:attrName>
                                        </p:attrNameLst>
                                      </p:cBhvr>
                                      <p:tavLst>
                                        <p:tav tm="0">
                                          <p:val>
                                            <p:strVal val="#ppt_x"/>
                                          </p:val>
                                        </p:tav>
                                        <p:tav tm="100000">
                                          <p:val>
                                            <p:strVal val="#ppt_x"/>
                                          </p:val>
                                        </p:tav>
                                      </p:tavLst>
                                    </p:anim>
                                    <p:anim calcmode="lin" valueType="num">
                                      <p:cBhvr additive="base">
                                        <p:cTn id="58" dur="300" fill="hold"/>
                                        <p:tgtEl>
                                          <p:spTgt spid="9"/>
                                        </p:tgtEl>
                                        <p:attrNameLst>
                                          <p:attrName>ppt_y</p:attrName>
                                        </p:attrNameLst>
                                      </p:cBhvr>
                                      <p:tavLst>
                                        <p:tav tm="0">
                                          <p:val>
                                            <p:strVal val="0-#ppt_h/2"/>
                                          </p:val>
                                        </p:tav>
                                        <p:tav tm="100000">
                                          <p:val>
                                            <p:strVal val="#ppt_y"/>
                                          </p:val>
                                        </p:tav>
                                      </p:tavLst>
                                    </p:anim>
                                  </p:childTnLst>
                                </p:cTn>
                              </p:par>
                            </p:childTnLst>
                          </p:cTn>
                        </p:par>
                        <p:par>
                          <p:cTn id="59" fill="hold">
                            <p:stCondLst>
                              <p:cond delay="1650"/>
                            </p:stCondLst>
                            <p:childTnLst>
                              <p:par>
                                <p:cTn id="60" presetID="2" presetClass="entr" presetSubtype="1" fill="hold" nodeType="afterEffect">
                                  <p:stCondLst>
                                    <p:cond delay="50"/>
                                  </p:stCondLst>
                                  <p:childTnLst>
                                    <p:set>
                                      <p:cBhvr>
                                        <p:cTn id="61" dur="1" fill="hold">
                                          <p:stCondLst>
                                            <p:cond delay="0"/>
                                          </p:stCondLst>
                                        </p:cTn>
                                        <p:tgtEl>
                                          <p:spTgt spid="10"/>
                                        </p:tgtEl>
                                        <p:attrNameLst>
                                          <p:attrName>style.visibility</p:attrName>
                                        </p:attrNameLst>
                                      </p:cBhvr>
                                      <p:to>
                                        <p:strVal val="visible"/>
                                      </p:to>
                                    </p:set>
                                    <p:anim calcmode="lin" valueType="num">
                                      <p:cBhvr additive="base">
                                        <p:cTn id="62" dur="300" fill="hold"/>
                                        <p:tgtEl>
                                          <p:spTgt spid="10"/>
                                        </p:tgtEl>
                                        <p:attrNameLst>
                                          <p:attrName>ppt_x</p:attrName>
                                        </p:attrNameLst>
                                      </p:cBhvr>
                                      <p:tavLst>
                                        <p:tav tm="0">
                                          <p:val>
                                            <p:strVal val="#ppt_x"/>
                                          </p:val>
                                        </p:tav>
                                        <p:tav tm="100000">
                                          <p:val>
                                            <p:strVal val="#ppt_x"/>
                                          </p:val>
                                        </p:tav>
                                      </p:tavLst>
                                    </p:anim>
                                    <p:anim calcmode="lin" valueType="num">
                                      <p:cBhvr additive="base">
                                        <p:cTn id="63" dur="3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4DCA0D-DBB7-4C87-8E6F-26A37C675DA8}"/>
              </a:ext>
            </a:extLst>
          </p:cNvPr>
          <p:cNvSpPr>
            <a:spLocks noGrp="1"/>
          </p:cNvSpPr>
          <p:nvPr>
            <p:ph type="body" sz="quarter" idx="10"/>
          </p:nvPr>
        </p:nvSpPr>
        <p:spPr/>
        <p:txBody>
          <a:bodyPr/>
          <a:lstStyle/>
          <a:p>
            <a:r>
              <a:rPr lang="en-GB" dirty="0"/>
              <a:t>Runbook sample – ‘dynamic’ SQL firewall </a:t>
            </a:r>
          </a:p>
        </p:txBody>
      </p:sp>
      <p:sp>
        <p:nvSpPr>
          <p:cNvPr id="3" name="Content Placeholder 2">
            <a:extLst>
              <a:ext uri="{FF2B5EF4-FFF2-40B4-BE49-F238E27FC236}">
                <a16:creationId xmlns:a16="http://schemas.microsoft.com/office/drawing/2014/main" id="{C6EB4885-EA5D-4D9E-85EA-5530E073E066}"/>
              </a:ext>
            </a:extLst>
          </p:cNvPr>
          <p:cNvSpPr>
            <a:spLocks noGrp="1"/>
          </p:cNvSpPr>
          <p:nvPr>
            <p:ph idx="1"/>
          </p:nvPr>
        </p:nvSpPr>
        <p:spPr>
          <a:xfrm>
            <a:off x="838200" y="1134737"/>
            <a:ext cx="10515600" cy="4501195"/>
          </a:xfrm>
          <a:solidFill>
            <a:schemeClr val="bg1">
              <a:lumMod val="95000"/>
            </a:schemeClr>
          </a:solidFill>
          <a:ln>
            <a:solidFill>
              <a:schemeClr val="tx1"/>
            </a:solidFill>
          </a:ln>
        </p:spPr>
        <p:txBody>
          <a:bodyPr/>
          <a:lstStyle/>
          <a:p>
            <a:pPr marL="0" indent="0">
              <a:buNone/>
            </a:pPr>
            <a:r>
              <a:rPr lang="en-GB" sz="1200" b="1" dirty="0">
                <a:latin typeface="Courier New" panose="02070309020205020404" pitchFamily="49" charset="0"/>
                <a:cs typeface="Courier New" panose="02070309020205020404" pitchFamily="49" charset="0"/>
              </a:rPr>
              <a:t>$</a:t>
            </a:r>
            <a:r>
              <a:rPr lang="en-GB" sz="1200" b="1" dirty="0" err="1">
                <a:latin typeface="Courier New" panose="02070309020205020404" pitchFamily="49" charset="0"/>
                <a:cs typeface="Courier New" panose="02070309020205020404" pitchFamily="49" charset="0"/>
              </a:rPr>
              <a:t>databaseConnection</a:t>
            </a:r>
            <a:r>
              <a:rPr lang="en-GB" sz="1200" b="1" dirty="0">
                <a:latin typeface="Courier New" panose="02070309020205020404" pitchFamily="49" charset="0"/>
                <a:cs typeface="Courier New" panose="02070309020205020404" pitchFamily="49" charset="0"/>
              </a:rPr>
              <a:t> = New-Object </a:t>
            </a:r>
            <a:r>
              <a:rPr lang="en-GB" sz="1200" b="1" dirty="0" err="1">
                <a:latin typeface="Courier New" panose="02070309020205020404" pitchFamily="49" charset="0"/>
                <a:cs typeface="Courier New" panose="02070309020205020404" pitchFamily="49" charset="0"/>
              </a:rPr>
              <a:t>System.Data.SqlClient.SqlConnection</a:t>
            </a:r>
            <a:endParaRPr lang="en-GB" sz="1200" b="1" dirty="0">
              <a:latin typeface="Courier New" panose="02070309020205020404" pitchFamily="49" charset="0"/>
              <a:cs typeface="Courier New" panose="02070309020205020404" pitchFamily="49" charset="0"/>
            </a:endParaRPr>
          </a:p>
          <a:p>
            <a:pPr marL="0" indent="0">
              <a:buNone/>
            </a:pPr>
            <a:r>
              <a:rPr lang="en-GB" sz="1200" b="1" dirty="0">
                <a:latin typeface="Courier New" panose="02070309020205020404" pitchFamily="49" charset="0"/>
                <a:cs typeface="Courier New" panose="02070309020205020404" pitchFamily="49" charset="0"/>
              </a:rPr>
              <a:t>$</a:t>
            </a:r>
            <a:r>
              <a:rPr lang="en-GB" sz="1200" b="1" dirty="0" err="1">
                <a:latin typeface="Courier New" panose="02070309020205020404" pitchFamily="49" charset="0"/>
                <a:cs typeface="Courier New" panose="02070309020205020404" pitchFamily="49" charset="0"/>
              </a:rPr>
              <a:t>databaseConnection.ConnectionString</a:t>
            </a:r>
            <a:r>
              <a:rPr lang="en-GB" sz="1200" b="1" dirty="0">
                <a:latin typeface="Courier New" panose="02070309020205020404" pitchFamily="49" charset="0"/>
                <a:cs typeface="Courier New" panose="02070309020205020404" pitchFamily="49" charset="0"/>
              </a:rPr>
              <a:t> = "Data Source = $</a:t>
            </a:r>
            <a:r>
              <a:rPr lang="en-GB" sz="1200" b="1" dirty="0" err="1">
                <a:latin typeface="Courier New" panose="02070309020205020404" pitchFamily="49" charset="0"/>
                <a:cs typeface="Courier New" panose="02070309020205020404" pitchFamily="49" charset="0"/>
              </a:rPr>
              <a:t>serverNameForDbConnection</a:t>
            </a:r>
            <a:r>
              <a:rPr lang="en-GB" sz="1200" b="1" dirty="0">
                <a:latin typeface="Courier New" panose="02070309020205020404" pitchFamily="49" charset="0"/>
                <a:cs typeface="Courier New" panose="02070309020205020404" pitchFamily="49" charset="0"/>
              </a:rPr>
              <a:t>; Initial </a:t>
            </a:r>
            <a:r>
              <a:rPr lang="en-GB" sz="1200" b="1" dirty="0" err="1">
                <a:latin typeface="Courier New" panose="02070309020205020404" pitchFamily="49" charset="0"/>
                <a:cs typeface="Courier New" panose="02070309020205020404" pitchFamily="49" charset="0"/>
              </a:rPr>
              <a:t>Catalog</a:t>
            </a:r>
            <a:r>
              <a:rPr lang="en-GB" sz="1200" b="1" dirty="0">
                <a:latin typeface="Courier New" panose="02070309020205020404" pitchFamily="49" charset="0"/>
                <a:cs typeface="Courier New" panose="02070309020205020404" pitchFamily="49" charset="0"/>
              </a:rPr>
              <a:t> = $</a:t>
            </a:r>
            <a:r>
              <a:rPr lang="en-GB" sz="1200" b="1" dirty="0" err="1">
                <a:latin typeface="Courier New" panose="02070309020205020404" pitchFamily="49" charset="0"/>
                <a:cs typeface="Courier New" panose="02070309020205020404" pitchFamily="49" charset="0"/>
              </a:rPr>
              <a:t>liveDatabaseName</a:t>
            </a:r>
            <a:r>
              <a:rPr lang="en-GB" sz="1200" b="1" dirty="0">
                <a:latin typeface="Courier New" panose="02070309020205020404" pitchFamily="49" charset="0"/>
                <a:cs typeface="Courier New" panose="02070309020205020404" pitchFamily="49" charset="0"/>
              </a:rPr>
              <a:t>; User ID = $</a:t>
            </a:r>
            <a:r>
              <a:rPr lang="en-GB" sz="1200" b="1" dirty="0" err="1">
                <a:latin typeface="Courier New" panose="02070309020205020404" pitchFamily="49" charset="0"/>
                <a:cs typeface="Courier New" panose="02070309020205020404" pitchFamily="49" charset="0"/>
              </a:rPr>
              <a:t>userId</a:t>
            </a:r>
            <a:r>
              <a:rPr lang="en-GB" sz="1200" b="1" dirty="0">
                <a:latin typeface="Courier New" panose="02070309020205020404" pitchFamily="49" charset="0"/>
                <a:cs typeface="Courier New" panose="02070309020205020404" pitchFamily="49" charset="0"/>
              </a:rPr>
              <a:t>; Password = $password;“</a:t>
            </a:r>
          </a:p>
          <a:p>
            <a:pPr marL="0" indent="0">
              <a:buNone/>
            </a:pPr>
            <a:r>
              <a:rPr lang="en-GB" sz="1200" b="1" dirty="0">
                <a:latin typeface="Courier New" panose="02070309020205020404" pitchFamily="49" charset="0"/>
                <a:cs typeface="Courier New" panose="02070309020205020404" pitchFamily="49" charset="0"/>
              </a:rPr>
              <a:t>try 	{ $</a:t>
            </a:r>
            <a:r>
              <a:rPr lang="en-GB" sz="1200" b="1" dirty="0" err="1">
                <a:latin typeface="Courier New" panose="02070309020205020404" pitchFamily="49" charset="0"/>
                <a:cs typeface="Courier New" panose="02070309020205020404" pitchFamily="49" charset="0"/>
              </a:rPr>
              <a:t>databaseConnection.Open</a:t>
            </a:r>
            <a:r>
              <a:rPr lang="en-GB" sz="1200" b="1" dirty="0">
                <a:latin typeface="Courier New" panose="02070309020205020404" pitchFamily="49" charset="0"/>
                <a:cs typeface="Courier New" panose="02070309020205020404" pitchFamily="49" charset="0"/>
              </a:rPr>
              <a:t>(); }</a:t>
            </a:r>
          </a:p>
          <a:p>
            <a:pPr marL="0" indent="0">
              <a:buNone/>
            </a:pPr>
            <a:r>
              <a:rPr lang="en-GB" sz="1200" b="1" dirty="0">
                <a:latin typeface="Courier New" panose="02070309020205020404" pitchFamily="49" charset="0"/>
                <a:cs typeface="Courier New" panose="02070309020205020404" pitchFamily="49" charset="0"/>
              </a:rPr>
              <a:t>catch	{</a:t>
            </a:r>
          </a:p>
          <a:p>
            <a:pPr marL="0" indent="0">
              <a:buNone/>
            </a:pP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findInException</a:t>
            </a:r>
            <a:r>
              <a:rPr lang="en-GB" sz="1200" b="1" dirty="0">
                <a:latin typeface="Courier New" panose="02070309020205020404" pitchFamily="49" charset="0"/>
                <a:cs typeface="Courier New" panose="02070309020205020404" pitchFamily="49" charset="0"/>
              </a:rPr>
              <a:t> = "Client with IP address '"</a:t>
            </a:r>
          </a:p>
          <a:p>
            <a:pPr marL="0" indent="0">
              <a:buNone/>
            </a:pP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ipAddress</a:t>
            </a:r>
            <a:r>
              <a:rPr lang="en-GB" sz="1200" b="1" dirty="0">
                <a:latin typeface="Courier New" panose="02070309020205020404" pitchFamily="49" charset="0"/>
                <a:cs typeface="Courier New" panose="02070309020205020404" pitchFamily="49" charset="0"/>
              </a:rPr>
              <a:t> = $_.</a:t>
            </a:r>
            <a:r>
              <a:rPr lang="en-GB" sz="1200" b="1" dirty="0" err="1">
                <a:latin typeface="Courier New" panose="02070309020205020404" pitchFamily="49" charset="0"/>
                <a:cs typeface="Courier New" panose="02070309020205020404" pitchFamily="49" charset="0"/>
              </a:rPr>
              <a:t>Exception.Message.SubString</a:t>
            </a:r>
            <a:r>
              <a:rPr lang="en-GB" sz="1200" b="1" dirty="0">
                <a:latin typeface="Courier New" panose="02070309020205020404" pitchFamily="49" charset="0"/>
                <a:cs typeface="Courier New" panose="02070309020205020404" pitchFamily="49" charset="0"/>
              </a:rPr>
              <a:t>($_.</a:t>
            </a:r>
            <a:r>
              <a:rPr lang="en-GB" sz="1200" b="1" dirty="0" err="1">
                <a:latin typeface="Courier New" panose="02070309020205020404" pitchFamily="49" charset="0"/>
                <a:cs typeface="Courier New" panose="02070309020205020404" pitchFamily="49" charset="0"/>
              </a:rPr>
              <a:t>Exception.Message.IndexOf</a:t>
            </a:r>
            <a:r>
              <a:rPr lang="en-GB" sz="1200" b="1" dirty="0">
                <a:latin typeface="Courier New" panose="02070309020205020404" pitchFamily="49" charset="0"/>
                <a:cs typeface="Courier New" panose="02070309020205020404" pitchFamily="49" charset="0"/>
              </a:rPr>
              <a:t>($</a:t>
            </a:r>
            <a:r>
              <a:rPr lang="en-GB" sz="1200" b="1" dirty="0" err="1">
                <a:latin typeface="Courier New" panose="02070309020205020404" pitchFamily="49" charset="0"/>
                <a:cs typeface="Courier New" panose="02070309020205020404" pitchFamily="49" charset="0"/>
              </a:rPr>
              <a:t>findInException</a:t>
            </a:r>
            <a:r>
              <a:rPr lang="en-GB" sz="1200" b="1" dirty="0">
                <a:latin typeface="Courier New" panose="02070309020205020404" pitchFamily="49" charset="0"/>
                <a:cs typeface="Courier New" panose="02070309020205020404" pitchFamily="49" charset="0"/>
              </a:rPr>
              <a:t>) + $</a:t>
            </a:r>
            <a:r>
              <a:rPr lang="en-GB" sz="1200" b="1" dirty="0" err="1">
                <a:latin typeface="Courier New" panose="02070309020205020404" pitchFamily="49" charset="0"/>
                <a:cs typeface="Courier New" panose="02070309020205020404" pitchFamily="49" charset="0"/>
              </a:rPr>
              <a:t>findInException.Length</a:t>
            </a:r>
            <a:r>
              <a:rPr lang="en-GB" sz="1200" b="1" dirty="0">
                <a:latin typeface="Courier New" panose="02070309020205020404" pitchFamily="49" charset="0"/>
                <a:cs typeface="Courier New" panose="02070309020205020404" pitchFamily="49" charset="0"/>
              </a:rPr>
              <a:t>)</a:t>
            </a:r>
          </a:p>
          <a:p>
            <a:pPr marL="0" indent="0">
              <a:buNone/>
            </a:pP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ipAddress</a:t>
            </a:r>
            <a:r>
              <a:rPr lang="en-GB" sz="1200" b="1" dirty="0">
                <a:latin typeface="Courier New" panose="02070309020205020404" pitchFamily="49" charset="0"/>
                <a:cs typeface="Courier New" panose="02070309020205020404" pitchFamily="49" charset="0"/>
              </a:rPr>
              <a:t> = $</a:t>
            </a:r>
            <a:r>
              <a:rPr lang="en-GB" sz="1200" b="1" dirty="0" err="1">
                <a:latin typeface="Courier New" panose="02070309020205020404" pitchFamily="49" charset="0"/>
                <a:cs typeface="Courier New" panose="02070309020205020404" pitchFamily="49" charset="0"/>
              </a:rPr>
              <a:t>ipAddress.SubString</a:t>
            </a:r>
            <a:r>
              <a:rPr lang="en-GB" sz="1200" b="1" dirty="0">
                <a:latin typeface="Courier New" panose="02070309020205020404" pitchFamily="49" charset="0"/>
                <a:cs typeface="Courier New" panose="02070309020205020404" pitchFamily="49" charset="0"/>
              </a:rPr>
              <a:t>(0, $</a:t>
            </a:r>
            <a:r>
              <a:rPr lang="en-GB" sz="1200" b="1" dirty="0" err="1">
                <a:latin typeface="Courier New" panose="02070309020205020404" pitchFamily="49" charset="0"/>
                <a:cs typeface="Courier New" panose="02070309020205020404" pitchFamily="49" charset="0"/>
              </a:rPr>
              <a:t>ipAddress.IndexOf</a:t>
            </a:r>
            <a:r>
              <a:rPr lang="en-GB" sz="1200" b="1" dirty="0">
                <a:latin typeface="Courier New" panose="02070309020205020404" pitchFamily="49" charset="0"/>
                <a:cs typeface="Courier New" panose="02070309020205020404" pitchFamily="49" charset="0"/>
              </a:rPr>
              <a:t>("'"))</a:t>
            </a:r>
          </a:p>
          <a:p>
            <a:pPr marL="0" indent="0">
              <a:buNone/>
            </a:pPr>
            <a:r>
              <a:rPr lang="en-GB" sz="1200" b="1" dirty="0">
                <a:latin typeface="Courier New" panose="02070309020205020404" pitchFamily="49" charset="0"/>
                <a:cs typeface="Courier New" panose="02070309020205020404" pitchFamily="49" charset="0"/>
              </a:rPr>
              <a:t>	Write-Output "obtained IP address to add to SQL server firewall:  $</a:t>
            </a:r>
            <a:r>
              <a:rPr lang="en-GB" sz="1200" b="1" dirty="0" err="1">
                <a:latin typeface="Courier New" panose="02070309020205020404" pitchFamily="49" charset="0"/>
                <a:cs typeface="Courier New" panose="02070309020205020404" pitchFamily="49" charset="0"/>
              </a:rPr>
              <a:t>ipAddress</a:t>
            </a:r>
            <a:r>
              <a:rPr lang="en-GB" sz="1200" b="1" dirty="0">
                <a:latin typeface="Courier New" panose="02070309020205020404" pitchFamily="49" charset="0"/>
                <a:cs typeface="Courier New" panose="02070309020205020404" pitchFamily="49" charset="0"/>
              </a:rPr>
              <a:t>“</a:t>
            </a:r>
          </a:p>
          <a:p>
            <a:pPr marL="0" indent="0">
              <a:buNone/>
            </a:pPr>
            <a:r>
              <a:rPr lang="en-GB" sz="1200" b="1" dirty="0">
                <a:latin typeface="Courier New" panose="02070309020205020404" pitchFamily="49" charset="0"/>
                <a:cs typeface="Courier New" panose="02070309020205020404" pitchFamily="49" charset="0"/>
              </a:rPr>
              <a:t>	# (can also check if firewall rule already exists, and remove before adding with new IP address)</a:t>
            </a:r>
          </a:p>
          <a:p>
            <a:pPr marL="0" indent="0">
              <a:buNone/>
            </a:pPr>
            <a:r>
              <a:rPr lang="en-GB" sz="1200" b="1" dirty="0">
                <a:latin typeface="Courier New" panose="02070309020205020404" pitchFamily="49" charset="0"/>
                <a:cs typeface="Courier New" panose="02070309020205020404" pitchFamily="49" charset="0"/>
              </a:rPr>
              <a:t>	New-</a:t>
            </a:r>
            <a:r>
              <a:rPr lang="en-GB" sz="1200" b="1" dirty="0" err="1">
                <a:latin typeface="Courier New" panose="02070309020205020404" pitchFamily="49" charset="0"/>
                <a:cs typeface="Courier New" panose="02070309020205020404" pitchFamily="49" charset="0"/>
              </a:rPr>
              <a:t>AzSqlServerFirewallRule</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ResourceGroupName</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resourceGroup</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ServerName</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serverName</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FirewallRuleName</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sqlFirewallruleName</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StartIpAddress</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ipAddress</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EndIpAddress</a:t>
            </a: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ipAddress</a:t>
            </a:r>
            <a:endParaRPr lang="en-GB" sz="1200" b="1" dirty="0">
              <a:latin typeface="Courier New" panose="02070309020205020404" pitchFamily="49" charset="0"/>
              <a:cs typeface="Courier New" panose="02070309020205020404" pitchFamily="49" charset="0"/>
            </a:endParaRPr>
          </a:p>
          <a:p>
            <a:pPr marL="0" indent="0">
              <a:buNone/>
            </a:pPr>
            <a:r>
              <a:rPr lang="en-GB" sz="1200" b="1" dirty="0">
                <a:latin typeface="Courier New" panose="02070309020205020404" pitchFamily="49" charset="0"/>
                <a:cs typeface="Courier New" panose="02070309020205020404" pitchFamily="49" charset="0"/>
              </a:rPr>
              <a:t>	# wait five seconds for firewall rule to be active, then open DB again</a:t>
            </a:r>
          </a:p>
          <a:p>
            <a:pPr marL="0" indent="0">
              <a:buNone/>
            </a:pPr>
            <a:r>
              <a:rPr lang="en-GB" sz="1200" b="1" dirty="0">
                <a:latin typeface="Courier New" panose="02070309020205020404" pitchFamily="49" charset="0"/>
                <a:cs typeface="Courier New" panose="02070309020205020404" pitchFamily="49" charset="0"/>
              </a:rPr>
              <a:t>	Start-Sleep 5</a:t>
            </a:r>
          </a:p>
          <a:p>
            <a:pPr marL="0" indent="0">
              <a:buNone/>
            </a:pPr>
            <a:r>
              <a:rPr lang="en-GB" sz="1200" b="1" dirty="0">
                <a:latin typeface="Courier New" panose="02070309020205020404" pitchFamily="49" charset="0"/>
                <a:cs typeface="Courier New" panose="02070309020205020404" pitchFamily="49" charset="0"/>
              </a:rPr>
              <a:t>	$</a:t>
            </a:r>
            <a:r>
              <a:rPr lang="en-GB" sz="1200" b="1" dirty="0" err="1">
                <a:latin typeface="Courier New" panose="02070309020205020404" pitchFamily="49" charset="0"/>
                <a:cs typeface="Courier New" panose="02070309020205020404" pitchFamily="49" charset="0"/>
              </a:rPr>
              <a:t>databaseConnection.Open</a:t>
            </a:r>
            <a:r>
              <a:rPr lang="en-GB" sz="1200" b="1" dirty="0">
                <a:latin typeface="Courier New" panose="02070309020205020404" pitchFamily="49" charset="0"/>
                <a:cs typeface="Courier New" panose="02070309020205020404" pitchFamily="49" charset="0"/>
              </a:rPr>
              <a:t>();</a:t>
            </a:r>
          </a:p>
          <a:p>
            <a:pPr marL="0" indent="0">
              <a:buNone/>
            </a:pPr>
            <a:r>
              <a:rPr lang="en-GB" sz="12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723134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ECA11C-E3DA-4398-AB65-C6AF786503B5}"/>
              </a:ext>
            </a:extLst>
          </p:cNvPr>
          <p:cNvSpPr>
            <a:spLocks noGrp="1"/>
          </p:cNvSpPr>
          <p:nvPr>
            <p:ph type="body" sz="quarter" idx="10"/>
          </p:nvPr>
        </p:nvSpPr>
        <p:spPr/>
        <p:txBody>
          <a:bodyPr/>
          <a:lstStyle/>
          <a:p>
            <a:r>
              <a:rPr lang="en-GB" dirty="0"/>
              <a:t>Conclusions - PaaS</a:t>
            </a:r>
          </a:p>
        </p:txBody>
      </p:sp>
      <p:sp>
        <p:nvSpPr>
          <p:cNvPr id="3" name="Content Placeholder 2">
            <a:extLst>
              <a:ext uri="{FF2B5EF4-FFF2-40B4-BE49-F238E27FC236}">
                <a16:creationId xmlns:a16="http://schemas.microsoft.com/office/drawing/2014/main" id="{45320066-8785-4F7C-802B-F832C4764610}"/>
              </a:ext>
            </a:extLst>
          </p:cNvPr>
          <p:cNvSpPr>
            <a:spLocks noGrp="1"/>
          </p:cNvSpPr>
          <p:nvPr>
            <p:ph idx="1"/>
          </p:nvPr>
        </p:nvSpPr>
        <p:spPr/>
        <p:txBody>
          <a:bodyPr/>
          <a:lstStyle/>
          <a:p>
            <a:r>
              <a:rPr lang="en-GB" sz="3200" dirty="0"/>
              <a:t>Trail and adopt pattern – PaaS for proof of concept</a:t>
            </a:r>
          </a:p>
          <a:p>
            <a:pPr lvl="1"/>
            <a:r>
              <a:rPr lang="en-GB" sz="2800" dirty="0"/>
              <a:t>Longer term, build out your own version</a:t>
            </a:r>
          </a:p>
          <a:p>
            <a:r>
              <a:rPr lang="en-GB" sz="3200" dirty="0"/>
              <a:t>Illusion of Control</a:t>
            </a:r>
          </a:p>
          <a:p>
            <a:r>
              <a:rPr lang="en-GB" sz="3200" dirty="0"/>
              <a:t>Costs</a:t>
            </a:r>
          </a:p>
          <a:p>
            <a:pPr lvl="1"/>
            <a:r>
              <a:rPr lang="en-GB" sz="2800" dirty="0"/>
              <a:t>No Tech Ops team?</a:t>
            </a:r>
          </a:p>
          <a:p>
            <a:pPr lvl="1"/>
            <a:r>
              <a:rPr lang="en-GB" sz="2800" dirty="0"/>
              <a:t>Balance PaaS additional cost against opportunity costs and internal support costs</a:t>
            </a:r>
          </a:p>
          <a:p>
            <a:r>
              <a:rPr lang="en-GB" sz="3200" dirty="0"/>
              <a:t>Lock-in myth – cloud neutrality</a:t>
            </a:r>
          </a:p>
          <a:p>
            <a:pPr lvl="1"/>
            <a:r>
              <a:rPr lang="en-GB" sz="2800" dirty="0"/>
              <a:t>Being cloud neutral is incredibly hard … and would you ever use it?</a:t>
            </a:r>
          </a:p>
        </p:txBody>
      </p:sp>
    </p:spTree>
    <p:extLst>
      <p:ext uri="{BB962C8B-B14F-4D97-AF65-F5344CB8AC3E}">
        <p14:creationId xmlns:p14="http://schemas.microsoft.com/office/powerpoint/2010/main" val="830906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50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par>
                          <p:cTn id="22" fill="hold">
                            <p:stCondLst>
                              <p:cond delay="500"/>
                            </p:stCondLst>
                            <p:childTnLst>
                              <p:par>
                                <p:cTn id="23" presetID="10" presetClass="entr" presetSubtype="0" fill="hold" grpId="0" nodeType="afterEffect">
                                  <p:stCondLst>
                                    <p:cond delay="100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par>
                          <p:cTn id="26" fill="hold">
                            <p:stCondLst>
                              <p:cond delay="2000"/>
                            </p:stCondLst>
                            <p:childTnLst>
                              <p:par>
                                <p:cTn id="27" presetID="10" presetClass="entr" presetSubtype="0" fill="hold" grpId="0" nodeType="afterEffect">
                                  <p:stCondLst>
                                    <p:cond delay="50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childTnLst>
                          </p:cTn>
                        </p:par>
                        <p:par>
                          <p:cTn id="35" fill="hold">
                            <p:stCondLst>
                              <p:cond delay="500"/>
                            </p:stCondLst>
                            <p:childTnLst>
                              <p:par>
                                <p:cTn id="36" presetID="10" presetClass="entr" presetSubtype="0" fill="hold" grpId="0" nodeType="afterEffect">
                                  <p:stCondLst>
                                    <p:cond delay="100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9E880BC-5C12-47C1-B64B-C2C72746CA34}"/>
              </a:ext>
            </a:extLst>
          </p:cNvPr>
          <p:cNvSpPr>
            <a:spLocks noGrp="1"/>
          </p:cNvSpPr>
          <p:nvPr>
            <p:ph type="subTitle" idx="1"/>
          </p:nvPr>
        </p:nvSpPr>
        <p:spPr>
          <a:xfrm>
            <a:off x="334592" y="4915199"/>
            <a:ext cx="9798236" cy="1655762"/>
          </a:xfrm>
        </p:spPr>
        <p:txBody>
          <a:bodyPr/>
          <a:lstStyle/>
          <a:p>
            <a:r>
              <a:rPr lang="en-GB" dirty="0"/>
              <a:t>Little Fluffy Clouds</a:t>
            </a:r>
          </a:p>
          <a:p>
            <a:endParaRPr lang="en-GB" dirty="0"/>
          </a:p>
          <a:p>
            <a:r>
              <a:rPr lang="en-GB" sz="2000" dirty="0"/>
              <a:t>Liam Westley – Head of Engineering, Freemarket FX Ltd                                                @westleyl</a:t>
            </a:r>
          </a:p>
        </p:txBody>
      </p:sp>
    </p:spTree>
    <p:extLst>
      <p:ext uri="{BB962C8B-B14F-4D97-AF65-F5344CB8AC3E}">
        <p14:creationId xmlns:p14="http://schemas.microsoft.com/office/powerpoint/2010/main" val="120598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Liam's garden after first lockdown">
            <a:extLst>
              <a:ext uri="{FF2B5EF4-FFF2-40B4-BE49-F238E27FC236}">
                <a16:creationId xmlns:a16="http://schemas.microsoft.com/office/drawing/2014/main" id="{BE0E92FE-1314-47D1-BDA2-30671A4B49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194765" y="1985704"/>
            <a:ext cx="2786321" cy="2089741"/>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8" name="TextBox 7">
            <a:extLst>
              <a:ext uri="{FF2B5EF4-FFF2-40B4-BE49-F238E27FC236}">
                <a16:creationId xmlns:a16="http://schemas.microsoft.com/office/drawing/2014/main" id="{751CE340-E48D-4E4B-806D-F7884B8AF728}"/>
              </a:ext>
            </a:extLst>
          </p:cNvPr>
          <p:cNvSpPr txBox="1"/>
          <p:nvPr/>
        </p:nvSpPr>
        <p:spPr>
          <a:xfrm>
            <a:off x="543055" y="4678326"/>
            <a:ext cx="2089741" cy="369332"/>
          </a:xfrm>
          <a:prstGeom prst="rect">
            <a:avLst/>
          </a:prstGeom>
          <a:noFill/>
        </p:spPr>
        <p:txBody>
          <a:bodyPr wrap="square" rtlCol="0">
            <a:spAutoFit/>
          </a:bodyPr>
          <a:lstStyle/>
          <a:p>
            <a:pPr algn="ctr"/>
            <a:r>
              <a:rPr lang="en-GB" dirty="0"/>
              <a:t>Lockdown 1</a:t>
            </a:r>
          </a:p>
        </p:txBody>
      </p:sp>
      <p:pic>
        <p:nvPicPr>
          <p:cNvPr id="16" name="Picture 15" descr="A picture containing text, tree, outdoor, plant&#10;&#10;Description automatically generated">
            <a:extLst>
              <a:ext uri="{FF2B5EF4-FFF2-40B4-BE49-F238E27FC236}">
                <a16:creationId xmlns:a16="http://schemas.microsoft.com/office/drawing/2014/main" id="{3F7E638B-FA9E-4A5A-8BF5-203258B46D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8300" y="2133600"/>
            <a:ext cx="8915400" cy="259080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2" name="Text Placeholder 1">
            <a:extLst>
              <a:ext uri="{FF2B5EF4-FFF2-40B4-BE49-F238E27FC236}">
                <a16:creationId xmlns:a16="http://schemas.microsoft.com/office/drawing/2014/main" id="{130A4CC3-7E7E-43BD-8655-20EB0F818F8B}"/>
              </a:ext>
            </a:extLst>
          </p:cNvPr>
          <p:cNvSpPr>
            <a:spLocks noGrp="1"/>
          </p:cNvSpPr>
          <p:nvPr>
            <p:ph type="body" sz="quarter" idx="10"/>
          </p:nvPr>
        </p:nvSpPr>
        <p:spPr/>
        <p:txBody>
          <a:bodyPr/>
          <a:lstStyle/>
          <a:p>
            <a:r>
              <a:rPr lang="en-GB" dirty="0"/>
              <a:t>Who is Liam?</a:t>
            </a:r>
          </a:p>
        </p:txBody>
      </p:sp>
      <p:pic>
        <p:nvPicPr>
          <p:cNvPr id="10" name="Picture 9" descr="Loft extension - roof removed and new roof skeleton built">
            <a:extLst>
              <a:ext uri="{FF2B5EF4-FFF2-40B4-BE49-F238E27FC236}">
                <a16:creationId xmlns:a16="http://schemas.microsoft.com/office/drawing/2014/main" id="{B231BB38-A5BC-48A4-A79D-0311F2C4C6E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44648" y="2119076"/>
            <a:ext cx="2786135" cy="1567201"/>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11" name="TextBox 10">
            <a:extLst>
              <a:ext uri="{FF2B5EF4-FFF2-40B4-BE49-F238E27FC236}">
                <a16:creationId xmlns:a16="http://schemas.microsoft.com/office/drawing/2014/main" id="{119B289B-483B-45EB-99DB-9DD3DAFC0615}"/>
              </a:ext>
            </a:extLst>
          </p:cNvPr>
          <p:cNvSpPr txBox="1"/>
          <p:nvPr/>
        </p:nvSpPr>
        <p:spPr>
          <a:xfrm>
            <a:off x="3592846" y="1618602"/>
            <a:ext cx="2089741" cy="369332"/>
          </a:xfrm>
          <a:prstGeom prst="rect">
            <a:avLst/>
          </a:prstGeom>
          <a:noFill/>
        </p:spPr>
        <p:txBody>
          <a:bodyPr wrap="square" rtlCol="0">
            <a:spAutoFit/>
          </a:bodyPr>
          <a:lstStyle/>
          <a:p>
            <a:pPr algn="ctr"/>
            <a:r>
              <a:rPr lang="en-GB" dirty="0"/>
              <a:t>Lockdown 2</a:t>
            </a:r>
          </a:p>
        </p:txBody>
      </p:sp>
      <p:sp>
        <p:nvSpPr>
          <p:cNvPr id="12" name="TextBox 11">
            <a:extLst>
              <a:ext uri="{FF2B5EF4-FFF2-40B4-BE49-F238E27FC236}">
                <a16:creationId xmlns:a16="http://schemas.microsoft.com/office/drawing/2014/main" id="{76133F20-A627-4524-9390-C349EFF0D34B}"/>
              </a:ext>
            </a:extLst>
          </p:cNvPr>
          <p:cNvSpPr txBox="1"/>
          <p:nvPr/>
        </p:nvSpPr>
        <p:spPr>
          <a:xfrm>
            <a:off x="8239281" y="4216661"/>
            <a:ext cx="2874647" cy="646331"/>
          </a:xfrm>
          <a:prstGeom prst="rect">
            <a:avLst/>
          </a:prstGeom>
          <a:noFill/>
        </p:spPr>
        <p:txBody>
          <a:bodyPr wrap="square" rtlCol="0">
            <a:spAutoFit/>
          </a:bodyPr>
          <a:lstStyle/>
          <a:p>
            <a:pPr algn="ctr"/>
            <a:r>
              <a:rPr lang="en-GB" dirty="0"/>
              <a:t>Christmas exercise 120km cycle through Surrey Hills</a:t>
            </a:r>
          </a:p>
        </p:txBody>
      </p:sp>
      <p:pic>
        <p:nvPicPr>
          <p:cNvPr id="14" name="Picture 13" descr="Surrey Hills, 30 December.  Silhouette of tree by a small country lane, with the weak winter sun shining from behind.">
            <a:extLst>
              <a:ext uri="{FF2B5EF4-FFF2-40B4-BE49-F238E27FC236}">
                <a16:creationId xmlns:a16="http://schemas.microsoft.com/office/drawing/2014/main" id="{EB196AE0-9B35-403D-9010-71BB74F8D88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04266" y="1678044"/>
            <a:ext cx="3944679" cy="2218882"/>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5" name="Content Placeholder 4" descr="1983 blue LandRover 110 hardtop&#10;">
            <a:extLst>
              <a:ext uri="{FF2B5EF4-FFF2-40B4-BE49-F238E27FC236}">
                <a16:creationId xmlns:a16="http://schemas.microsoft.com/office/drawing/2014/main" id="{771511D1-F896-4721-A35F-D1F41665DA6E}"/>
              </a:ext>
            </a:extLst>
          </p:cNvPr>
          <p:cNvPicPr>
            <a:picLocks noGrp="1" noChangeAspect="1"/>
          </p:cNvPicPr>
          <p:nvPr>
            <p:ph idx="1"/>
          </p:nvPr>
        </p:nvPicPr>
        <p:blipFill>
          <a:blip r:embed="rId7">
            <a:extLst>
              <a:ext uri="{28A0092B-C50C-407E-A947-70E740481C1C}">
                <a14:useLocalDpi xmlns:a14="http://schemas.microsoft.com/office/drawing/2010/main" val="0"/>
              </a:ext>
            </a:extLst>
          </a:blip>
          <a:stretch>
            <a:fillRect/>
          </a:stretch>
        </p:blipFill>
        <p:spPr>
          <a:xfrm>
            <a:off x="4572048" y="3185291"/>
            <a:ext cx="2520080" cy="195470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4" name="Picture 3" descr="Logo&#10;&#10;Description automatically generated">
            <a:extLst>
              <a:ext uri="{FF2B5EF4-FFF2-40B4-BE49-F238E27FC236}">
                <a16:creationId xmlns:a16="http://schemas.microsoft.com/office/drawing/2014/main" id="{31E6214C-EE76-4D21-951F-2D19814B853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2295" y="1367529"/>
            <a:ext cx="5771491" cy="1503093"/>
          </a:xfrm>
          <a:prstGeom prst="rect">
            <a:avLst/>
          </a:prstGeom>
        </p:spPr>
      </p:pic>
      <p:pic>
        <p:nvPicPr>
          <p:cNvPr id="9" name="Picture 8">
            <a:extLst>
              <a:ext uri="{FF2B5EF4-FFF2-40B4-BE49-F238E27FC236}">
                <a16:creationId xmlns:a16="http://schemas.microsoft.com/office/drawing/2014/main" id="{1BA87E2A-46E3-44C2-BD3F-9C773C49AD7D}"/>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5065242" y="3831042"/>
            <a:ext cx="6708572" cy="1468153"/>
          </a:xfrm>
          <a:prstGeom prst="rect">
            <a:avLst/>
          </a:prstGeom>
        </p:spPr>
      </p:pic>
    </p:spTree>
    <p:extLst>
      <p:ext uri="{BB962C8B-B14F-4D97-AF65-F5344CB8AC3E}">
        <p14:creationId xmlns:p14="http://schemas.microsoft.com/office/powerpoint/2010/main" val="1123044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9"/>
                                        </p:tgtEl>
                                      </p:cBhvr>
                                    </p:animEffect>
                                    <p:set>
                                      <p:cBhvr>
                                        <p:cTn id="20" dur="1" fill="hold">
                                          <p:stCondLst>
                                            <p:cond delay="499"/>
                                          </p:stCondLst>
                                        </p:cTn>
                                        <p:tgtEl>
                                          <p:spTgt spid="9"/>
                                        </p:tgtEl>
                                        <p:attrNameLst>
                                          <p:attrName>style.visibility</p:attrName>
                                        </p:attrNameLst>
                                      </p:cBhvr>
                                      <p:to>
                                        <p:strVal val="hidden"/>
                                      </p:to>
                                    </p:set>
                                  </p:childTnLst>
                                </p:cTn>
                              </p:par>
                            </p:childTnLst>
                          </p:cTn>
                        </p:par>
                        <p:par>
                          <p:cTn id="21" fill="hold">
                            <p:stCondLst>
                              <p:cond delay="500"/>
                            </p:stCondLst>
                            <p:childTnLst>
                              <p:par>
                                <p:cTn id="22" presetID="2" presetClass="entr" presetSubtype="8" fill="hold" nodeType="afterEffect">
                                  <p:stCondLst>
                                    <p:cond delay="100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0-#ppt_w/2"/>
                                          </p:val>
                                        </p:tav>
                                        <p:tav tm="100000">
                                          <p:val>
                                            <p:strVal val="#ppt_x"/>
                                          </p:val>
                                        </p:tav>
                                      </p:tavLst>
                                    </p:anim>
                                    <p:anim calcmode="lin" valueType="num">
                                      <p:cBhvr additive="base">
                                        <p:cTn id="25" dur="500" fill="hold"/>
                                        <p:tgtEl>
                                          <p:spTgt spid="7"/>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0-#ppt_w/2"/>
                                          </p:val>
                                        </p:tav>
                                        <p:tav tm="100000">
                                          <p:val>
                                            <p:strVal val="#ppt_x"/>
                                          </p:val>
                                        </p:tav>
                                      </p:tavLst>
                                    </p:anim>
                                    <p:anim calcmode="lin" valueType="num">
                                      <p:cBhvr additive="base">
                                        <p:cTn id="29"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500" fill="hold"/>
                                        <p:tgtEl>
                                          <p:spTgt spid="16"/>
                                        </p:tgtEl>
                                        <p:attrNameLst>
                                          <p:attrName>ppt_x</p:attrName>
                                        </p:attrNameLst>
                                      </p:cBhvr>
                                      <p:tavLst>
                                        <p:tav tm="0">
                                          <p:val>
                                            <p:strVal val="1+#ppt_w/2"/>
                                          </p:val>
                                        </p:tav>
                                        <p:tav tm="100000">
                                          <p:val>
                                            <p:strVal val="#ppt_x"/>
                                          </p:val>
                                        </p:tav>
                                      </p:tavLst>
                                    </p:anim>
                                    <p:anim calcmode="lin" valueType="num">
                                      <p:cBhvr additive="base">
                                        <p:cTn id="35"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xit" presetSubtype="8" fill="hold" nodeType="clickEffect">
                                  <p:stCondLst>
                                    <p:cond delay="0"/>
                                  </p:stCondLst>
                                  <p:childTnLst>
                                    <p:anim calcmode="lin" valueType="num">
                                      <p:cBhvr additive="base">
                                        <p:cTn id="39" dur="500"/>
                                        <p:tgtEl>
                                          <p:spTgt spid="16"/>
                                        </p:tgtEl>
                                        <p:attrNameLst>
                                          <p:attrName>ppt_x</p:attrName>
                                        </p:attrNameLst>
                                      </p:cBhvr>
                                      <p:tavLst>
                                        <p:tav tm="0">
                                          <p:val>
                                            <p:strVal val="ppt_x"/>
                                          </p:val>
                                        </p:tav>
                                        <p:tav tm="100000">
                                          <p:val>
                                            <p:strVal val="0-ppt_w/2"/>
                                          </p:val>
                                        </p:tav>
                                      </p:tavLst>
                                    </p:anim>
                                    <p:anim calcmode="lin" valueType="num">
                                      <p:cBhvr additive="base">
                                        <p:cTn id="40" dur="500"/>
                                        <p:tgtEl>
                                          <p:spTgt spid="16"/>
                                        </p:tgtEl>
                                        <p:attrNameLst>
                                          <p:attrName>ppt_y</p:attrName>
                                        </p:attrNameLst>
                                      </p:cBhvr>
                                      <p:tavLst>
                                        <p:tav tm="0">
                                          <p:val>
                                            <p:strVal val="ppt_y"/>
                                          </p:val>
                                        </p:tav>
                                        <p:tav tm="100000">
                                          <p:val>
                                            <p:strVal val="ppt_y"/>
                                          </p:val>
                                        </p:tav>
                                      </p:tavLst>
                                    </p:anim>
                                    <p:set>
                                      <p:cBhvr>
                                        <p:cTn id="41" dur="1" fill="hold">
                                          <p:stCondLst>
                                            <p:cond delay="499"/>
                                          </p:stCondLst>
                                        </p:cTn>
                                        <p:tgtEl>
                                          <p:spTgt spid="16"/>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2" presetClass="entr" presetSubtype="1" fill="hold" nodeType="click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additive="base">
                                        <p:cTn id="46" dur="500" fill="hold"/>
                                        <p:tgtEl>
                                          <p:spTgt spid="10"/>
                                        </p:tgtEl>
                                        <p:attrNameLst>
                                          <p:attrName>ppt_x</p:attrName>
                                        </p:attrNameLst>
                                      </p:cBhvr>
                                      <p:tavLst>
                                        <p:tav tm="0">
                                          <p:val>
                                            <p:strVal val="#ppt_x"/>
                                          </p:val>
                                        </p:tav>
                                        <p:tav tm="100000">
                                          <p:val>
                                            <p:strVal val="#ppt_x"/>
                                          </p:val>
                                        </p:tav>
                                      </p:tavLst>
                                    </p:anim>
                                    <p:anim calcmode="lin" valueType="num">
                                      <p:cBhvr additive="base">
                                        <p:cTn id="47" dur="500" fill="hold"/>
                                        <p:tgtEl>
                                          <p:spTgt spid="10"/>
                                        </p:tgtEl>
                                        <p:attrNameLst>
                                          <p:attrName>ppt_y</p:attrName>
                                        </p:attrNameLst>
                                      </p:cBhvr>
                                      <p:tavLst>
                                        <p:tav tm="0">
                                          <p:val>
                                            <p:strVal val="0-#ppt_h/2"/>
                                          </p:val>
                                        </p:tav>
                                        <p:tav tm="100000">
                                          <p:val>
                                            <p:strVal val="#ppt_y"/>
                                          </p:val>
                                        </p:tav>
                                      </p:tavLst>
                                    </p:anim>
                                  </p:childTnLst>
                                </p:cTn>
                              </p:par>
                              <p:par>
                                <p:cTn id="48" presetID="2" presetClass="entr" presetSubtype="1" fill="hold" grpId="0" nodeType="withEffect">
                                  <p:stCondLst>
                                    <p:cond delay="0"/>
                                  </p:stCondLst>
                                  <p:childTnLst>
                                    <p:set>
                                      <p:cBhvr>
                                        <p:cTn id="49" dur="1" fill="hold">
                                          <p:stCondLst>
                                            <p:cond delay="0"/>
                                          </p:stCondLst>
                                        </p:cTn>
                                        <p:tgtEl>
                                          <p:spTgt spid="11"/>
                                        </p:tgtEl>
                                        <p:attrNameLst>
                                          <p:attrName>style.visibility</p:attrName>
                                        </p:attrNameLst>
                                      </p:cBhvr>
                                      <p:to>
                                        <p:strVal val="visible"/>
                                      </p:to>
                                    </p:set>
                                    <p:anim calcmode="lin" valueType="num">
                                      <p:cBhvr additive="base">
                                        <p:cTn id="50" dur="500" fill="hold"/>
                                        <p:tgtEl>
                                          <p:spTgt spid="11"/>
                                        </p:tgtEl>
                                        <p:attrNameLst>
                                          <p:attrName>ppt_x</p:attrName>
                                        </p:attrNameLst>
                                      </p:cBhvr>
                                      <p:tavLst>
                                        <p:tav tm="0">
                                          <p:val>
                                            <p:strVal val="#ppt_x"/>
                                          </p:val>
                                        </p:tav>
                                        <p:tav tm="100000">
                                          <p:val>
                                            <p:strVal val="#ppt_x"/>
                                          </p:val>
                                        </p:tav>
                                      </p:tavLst>
                                    </p:anim>
                                    <p:anim calcmode="lin" valueType="num">
                                      <p:cBhvr additive="base">
                                        <p:cTn id="51" dur="500" fill="hold"/>
                                        <p:tgtEl>
                                          <p:spTgt spid="11"/>
                                        </p:tgtEl>
                                        <p:attrNameLst>
                                          <p:attrName>ppt_y</p:attrName>
                                        </p:attrNameLst>
                                      </p:cBhvr>
                                      <p:tavLst>
                                        <p:tav tm="0">
                                          <p:val>
                                            <p:strVal val="0-#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5"/>
                                        </p:tgtEl>
                                        <p:attrNameLst>
                                          <p:attrName>style.visibility</p:attrName>
                                        </p:attrNameLst>
                                      </p:cBhvr>
                                      <p:to>
                                        <p:strVal val="visible"/>
                                      </p:to>
                                    </p:set>
                                    <p:anim calcmode="lin" valueType="num">
                                      <p:cBhvr additive="base">
                                        <p:cTn id="56" dur="500" fill="hold"/>
                                        <p:tgtEl>
                                          <p:spTgt spid="5"/>
                                        </p:tgtEl>
                                        <p:attrNameLst>
                                          <p:attrName>ppt_x</p:attrName>
                                        </p:attrNameLst>
                                      </p:cBhvr>
                                      <p:tavLst>
                                        <p:tav tm="0">
                                          <p:val>
                                            <p:strVal val="#ppt_x"/>
                                          </p:val>
                                        </p:tav>
                                        <p:tav tm="100000">
                                          <p:val>
                                            <p:strVal val="#ppt_x"/>
                                          </p:val>
                                        </p:tav>
                                      </p:tavLst>
                                    </p:anim>
                                    <p:anim calcmode="lin" valueType="num">
                                      <p:cBhvr additive="base">
                                        <p:cTn id="5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2" fill="hold" nodeType="clickEffect">
                                  <p:stCondLst>
                                    <p:cond delay="0"/>
                                  </p:stCondLst>
                                  <p:childTnLst>
                                    <p:set>
                                      <p:cBhvr>
                                        <p:cTn id="61" dur="1" fill="hold">
                                          <p:stCondLst>
                                            <p:cond delay="0"/>
                                          </p:stCondLst>
                                        </p:cTn>
                                        <p:tgtEl>
                                          <p:spTgt spid="14"/>
                                        </p:tgtEl>
                                        <p:attrNameLst>
                                          <p:attrName>style.visibility</p:attrName>
                                        </p:attrNameLst>
                                      </p:cBhvr>
                                      <p:to>
                                        <p:strVal val="visible"/>
                                      </p:to>
                                    </p:set>
                                    <p:anim calcmode="lin" valueType="num">
                                      <p:cBhvr additive="base">
                                        <p:cTn id="62" dur="500" fill="hold"/>
                                        <p:tgtEl>
                                          <p:spTgt spid="14"/>
                                        </p:tgtEl>
                                        <p:attrNameLst>
                                          <p:attrName>ppt_x</p:attrName>
                                        </p:attrNameLst>
                                      </p:cBhvr>
                                      <p:tavLst>
                                        <p:tav tm="0">
                                          <p:val>
                                            <p:strVal val="1+#ppt_w/2"/>
                                          </p:val>
                                        </p:tav>
                                        <p:tav tm="100000">
                                          <p:val>
                                            <p:strVal val="#ppt_x"/>
                                          </p:val>
                                        </p:tav>
                                      </p:tavLst>
                                    </p:anim>
                                    <p:anim calcmode="lin" valueType="num">
                                      <p:cBhvr additive="base">
                                        <p:cTn id="63" dur="500" fill="hold"/>
                                        <p:tgtEl>
                                          <p:spTgt spid="14"/>
                                        </p:tgtEl>
                                        <p:attrNameLst>
                                          <p:attrName>ppt_y</p:attrName>
                                        </p:attrNameLst>
                                      </p:cBhvr>
                                      <p:tavLst>
                                        <p:tav tm="0">
                                          <p:val>
                                            <p:strVal val="#ppt_y"/>
                                          </p:val>
                                        </p:tav>
                                        <p:tav tm="100000">
                                          <p:val>
                                            <p:strVal val="#ppt_y"/>
                                          </p:val>
                                        </p:tav>
                                      </p:tavLst>
                                    </p:anim>
                                  </p:childTnLst>
                                </p:cTn>
                              </p:par>
                              <p:par>
                                <p:cTn id="64" presetID="2" presetClass="entr" presetSubtype="2" fill="hold" grpId="0" nodeType="withEffect">
                                  <p:stCondLst>
                                    <p:cond delay="0"/>
                                  </p:stCondLst>
                                  <p:childTnLst>
                                    <p:set>
                                      <p:cBhvr>
                                        <p:cTn id="65" dur="1" fill="hold">
                                          <p:stCondLst>
                                            <p:cond delay="0"/>
                                          </p:stCondLst>
                                        </p:cTn>
                                        <p:tgtEl>
                                          <p:spTgt spid="12"/>
                                        </p:tgtEl>
                                        <p:attrNameLst>
                                          <p:attrName>style.visibility</p:attrName>
                                        </p:attrNameLst>
                                      </p:cBhvr>
                                      <p:to>
                                        <p:strVal val="visible"/>
                                      </p:to>
                                    </p:set>
                                    <p:anim calcmode="lin" valueType="num">
                                      <p:cBhvr additive="base">
                                        <p:cTn id="66" dur="500" fill="hold"/>
                                        <p:tgtEl>
                                          <p:spTgt spid="12"/>
                                        </p:tgtEl>
                                        <p:attrNameLst>
                                          <p:attrName>ppt_x</p:attrName>
                                        </p:attrNameLst>
                                      </p:cBhvr>
                                      <p:tavLst>
                                        <p:tav tm="0">
                                          <p:val>
                                            <p:strVal val="1+#ppt_w/2"/>
                                          </p:val>
                                        </p:tav>
                                        <p:tav tm="100000">
                                          <p:val>
                                            <p:strVal val="#ppt_x"/>
                                          </p:val>
                                        </p:tav>
                                      </p:tavLst>
                                    </p:anim>
                                    <p:anim calcmode="lin" valueType="num">
                                      <p:cBhvr additive="base">
                                        <p:cTn id="67"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text, electronics, camera&#10;&#10;Description automatically generated">
            <a:extLst>
              <a:ext uri="{FF2B5EF4-FFF2-40B4-BE49-F238E27FC236}">
                <a16:creationId xmlns:a16="http://schemas.microsoft.com/office/drawing/2014/main" id="{14B535E9-B13F-4CCB-B13B-BAC9247A4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7813" y="1611293"/>
            <a:ext cx="3386704" cy="342900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7" name="Picture 6" descr="A close - up of a coin&#10;&#10;Description automatically generated with medium confidence">
            <a:extLst>
              <a:ext uri="{FF2B5EF4-FFF2-40B4-BE49-F238E27FC236}">
                <a16:creationId xmlns:a16="http://schemas.microsoft.com/office/drawing/2014/main" id="{8CAE8EE8-4BC3-4D01-8578-6F51839A08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7580" y="2038118"/>
            <a:ext cx="2770721" cy="2575351"/>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2" name="Text Placeholder 1">
            <a:extLst>
              <a:ext uri="{FF2B5EF4-FFF2-40B4-BE49-F238E27FC236}">
                <a16:creationId xmlns:a16="http://schemas.microsoft.com/office/drawing/2014/main" id="{FEE087CA-930D-442A-BC52-30A13D401D53}"/>
              </a:ext>
            </a:extLst>
          </p:cNvPr>
          <p:cNvSpPr>
            <a:spLocks noGrp="1"/>
          </p:cNvSpPr>
          <p:nvPr>
            <p:ph type="body" sz="quarter" idx="10"/>
          </p:nvPr>
        </p:nvSpPr>
        <p:spPr/>
        <p:txBody>
          <a:bodyPr/>
          <a:lstStyle/>
          <a:p>
            <a:r>
              <a:rPr lang="en-GB" dirty="0"/>
              <a:t>Little Fluffy Clouds - The Orb	</a:t>
            </a:r>
          </a:p>
        </p:txBody>
      </p:sp>
      <p:pic>
        <p:nvPicPr>
          <p:cNvPr id="5" name="Picture 4" descr="Map&#10;&#10;Description automatically generated">
            <a:extLst>
              <a:ext uri="{FF2B5EF4-FFF2-40B4-BE49-F238E27FC236}">
                <a16:creationId xmlns:a16="http://schemas.microsoft.com/office/drawing/2014/main" id="{C966838E-9A7C-4B44-BCA3-5386278F85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483" y="1611293"/>
            <a:ext cx="3460585" cy="342900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700457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1+#ppt_w/2"/>
                                          </p:val>
                                        </p:tav>
                                        <p:tav tm="100000">
                                          <p:val>
                                            <p:strVal val="#ppt_x"/>
                                          </p:val>
                                        </p:tav>
                                      </p:tavLst>
                                    </p:anim>
                                    <p:anim calcmode="lin" valueType="num">
                                      <p:cBhvr additive="base">
                                        <p:cTn id="19"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5973FF-E558-4742-A182-2B90FDECE958}"/>
              </a:ext>
            </a:extLst>
          </p:cNvPr>
          <p:cNvSpPr>
            <a:spLocks noGrp="1"/>
          </p:cNvSpPr>
          <p:nvPr>
            <p:ph idx="1"/>
          </p:nvPr>
        </p:nvSpPr>
        <p:spPr>
          <a:xfrm>
            <a:off x="921327" y="3054943"/>
            <a:ext cx="10515600" cy="748113"/>
          </a:xfrm>
        </p:spPr>
        <p:txBody>
          <a:bodyPr/>
          <a:lstStyle/>
          <a:p>
            <a:pPr marL="0" indent="0" algn="ctr">
              <a:buNone/>
            </a:pPr>
            <a:r>
              <a:rPr lang="en-GB" sz="6000" dirty="0"/>
              <a:t>Overview of Cloud Strategies</a:t>
            </a:r>
          </a:p>
        </p:txBody>
      </p:sp>
    </p:spTree>
    <p:extLst>
      <p:ext uri="{BB962C8B-B14F-4D97-AF65-F5344CB8AC3E}">
        <p14:creationId xmlns:p14="http://schemas.microsoft.com/office/powerpoint/2010/main" val="3162034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368BEBD-CD0F-4B8C-9036-078ECFFDC78B}"/>
              </a:ext>
            </a:extLst>
          </p:cNvPr>
          <p:cNvSpPr>
            <a:spLocks noGrp="1"/>
          </p:cNvSpPr>
          <p:nvPr>
            <p:ph type="body" sz="quarter" idx="10"/>
          </p:nvPr>
        </p:nvSpPr>
        <p:spPr/>
        <p:txBody>
          <a:bodyPr/>
          <a:lstStyle/>
          <a:p>
            <a:r>
              <a:rPr lang="en-GB" dirty="0"/>
              <a:t>Lift and Shift *</a:t>
            </a:r>
          </a:p>
        </p:txBody>
      </p:sp>
      <p:sp>
        <p:nvSpPr>
          <p:cNvPr id="3" name="Content Placeholder 2">
            <a:extLst>
              <a:ext uri="{FF2B5EF4-FFF2-40B4-BE49-F238E27FC236}">
                <a16:creationId xmlns:a16="http://schemas.microsoft.com/office/drawing/2014/main" id="{B18E67E2-A391-41A1-9047-A8943AC2E0F5}"/>
              </a:ext>
            </a:extLst>
          </p:cNvPr>
          <p:cNvSpPr>
            <a:spLocks noGrp="1"/>
          </p:cNvSpPr>
          <p:nvPr>
            <p:ph idx="1"/>
          </p:nvPr>
        </p:nvSpPr>
        <p:spPr>
          <a:xfrm>
            <a:off x="838200" y="1237551"/>
            <a:ext cx="10515600" cy="4377115"/>
          </a:xfrm>
        </p:spPr>
        <p:txBody>
          <a:bodyPr/>
          <a:lstStyle/>
          <a:p>
            <a:r>
              <a:rPr lang="en-GB" sz="3200" dirty="0"/>
              <a:t>Move your existing data centre application into the cloud</a:t>
            </a:r>
          </a:p>
          <a:p>
            <a:pPr lvl="1"/>
            <a:r>
              <a:rPr lang="en-GB" sz="2800" dirty="0"/>
              <a:t>Generally virtual machines; web, database, Redis, Elastic</a:t>
            </a:r>
          </a:p>
          <a:p>
            <a:pPr lvl="1"/>
            <a:r>
              <a:rPr lang="en-GB" sz="2800" dirty="0"/>
              <a:t>No optimization for cloud; reliability or latency issues</a:t>
            </a:r>
          </a:p>
          <a:p>
            <a:pPr lvl="1"/>
            <a:r>
              <a:rPr lang="en-GB" sz="2800" dirty="0"/>
              <a:t>You provision virtual machines; CPUs, memory, disc space</a:t>
            </a:r>
          </a:p>
          <a:p>
            <a:pPr lvl="1"/>
            <a:r>
              <a:rPr lang="en-GB" sz="2800" dirty="0"/>
              <a:t>You may still handle licensing, patching, system management</a:t>
            </a:r>
          </a:p>
          <a:p>
            <a:r>
              <a:rPr lang="en-GB" sz="3200" dirty="0"/>
              <a:t>Complete control</a:t>
            </a:r>
          </a:p>
          <a:p>
            <a:pPr lvl="1"/>
            <a:r>
              <a:rPr lang="en-GB" sz="2800" dirty="0"/>
              <a:t>You want more than one network adapter; you can have it</a:t>
            </a:r>
          </a:p>
          <a:p>
            <a:pPr lvl="1"/>
            <a:r>
              <a:rPr lang="en-GB" sz="2800" dirty="0"/>
              <a:t>Server level configuration to optimize performance</a:t>
            </a:r>
          </a:p>
          <a:p>
            <a:pPr lvl="1"/>
            <a:r>
              <a:rPr lang="en-GB" sz="2800" dirty="0"/>
              <a:t>You control updates – no surprise incompatibilities</a:t>
            </a:r>
          </a:p>
          <a:p>
            <a:pPr lvl="1"/>
            <a:endParaRPr lang="en-GB" dirty="0"/>
          </a:p>
        </p:txBody>
      </p:sp>
      <p:sp>
        <p:nvSpPr>
          <p:cNvPr id="6" name="Text Placeholder 1">
            <a:extLst>
              <a:ext uri="{FF2B5EF4-FFF2-40B4-BE49-F238E27FC236}">
                <a16:creationId xmlns:a16="http://schemas.microsoft.com/office/drawing/2014/main" id="{DEC07901-2757-4AD7-9997-1709EDD9105F}"/>
              </a:ext>
            </a:extLst>
          </p:cNvPr>
          <p:cNvSpPr txBox="1">
            <a:spLocks/>
          </p:cNvSpPr>
          <p:nvPr/>
        </p:nvSpPr>
        <p:spPr>
          <a:xfrm>
            <a:off x="617482" y="5955572"/>
            <a:ext cx="3966393" cy="6975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None/>
              <a:defRPr sz="4400" b="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dirty="0"/>
              <a:t>* Large clouds</a:t>
            </a:r>
          </a:p>
        </p:txBody>
      </p:sp>
    </p:spTree>
    <p:extLst>
      <p:ext uri="{BB962C8B-B14F-4D97-AF65-F5344CB8AC3E}">
        <p14:creationId xmlns:p14="http://schemas.microsoft.com/office/powerpoint/2010/main" val="2102835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4000"/>
                            </p:stCondLst>
                            <p:childTnLst>
                              <p:par>
                                <p:cTn id="17" presetID="10" presetClass="entr" presetSubtype="0" fill="hold" grpId="0"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5000"/>
                            </p:stCondLst>
                            <p:childTnLst>
                              <p:par>
                                <p:cTn id="21" presetID="10" presetClass="entr" presetSubtype="0" fill="hold" grpId="0"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par>
                          <p:cTn id="29" fill="hold">
                            <p:stCondLst>
                              <p:cond delay="500"/>
                            </p:stCondLst>
                            <p:childTnLst>
                              <p:par>
                                <p:cTn id="30" presetID="10" presetClass="entr" presetSubtype="0" fill="hold" grpId="0" nodeType="afterEffect">
                                  <p:stCondLst>
                                    <p:cond delay="100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par>
                          <p:cTn id="33" fill="hold">
                            <p:stCondLst>
                              <p:cond delay="2000"/>
                            </p:stCondLst>
                            <p:childTnLst>
                              <p:par>
                                <p:cTn id="34" presetID="10" presetClass="entr" presetSubtype="0" fill="hold" grpId="0" nodeType="afterEffect">
                                  <p:stCondLst>
                                    <p:cond delay="50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par>
                          <p:cTn id="37" fill="hold">
                            <p:stCondLst>
                              <p:cond delay="3000"/>
                            </p:stCondLst>
                            <p:childTnLst>
                              <p:par>
                                <p:cTn id="38" presetID="10" presetClass="entr" presetSubtype="0" fill="hold" grpId="0" nodeType="afterEffect">
                                  <p:stCondLst>
                                    <p:cond delay="50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917F53-40F5-403B-9235-8DB7FCF1B81A}"/>
              </a:ext>
            </a:extLst>
          </p:cNvPr>
          <p:cNvSpPr>
            <a:spLocks noGrp="1"/>
          </p:cNvSpPr>
          <p:nvPr>
            <p:ph type="body" sz="quarter" idx="10"/>
          </p:nvPr>
        </p:nvSpPr>
        <p:spPr/>
        <p:txBody>
          <a:bodyPr/>
          <a:lstStyle/>
          <a:p>
            <a:r>
              <a:rPr lang="en-GB" dirty="0"/>
              <a:t>Microservices, Docker and Kubernetes *</a:t>
            </a:r>
          </a:p>
        </p:txBody>
      </p:sp>
      <p:sp>
        <p:nvSpPr>
          <p:cNvPr id="5" name="Content Placeholder 2">
            <a:extLst>
              <a:ext uri="{FF2B5EF4-FFF2-40B4-BE49-F238E27FC236}">
                <a16:creationId xmlns:a16="http://schemas.microsoft.com/office/drawing/2014/main" id="{29F8273F-EBC1-4D3B-BBC9-F895BE7BB9FF}"/>
              </a:ext>
            </a:extLst>
          </p:cNvPr>
          <p:cNvSpPr>
            <a:spLocks noGrp="1"/>
          </p:cNvSpPr>
          <p:nvPr>
            <p:ph idx="1"/>
          </p:nvPr>
        </p:nvSpPr>
        <p:spPr>
          <a:xfrm>
            <a:off x="838200" y="1237551"/>
            <a:ext cx="10515600" cy="4377115"/>
          </a:xfrm>
        </p:spPr>
        <p:txBody>
          <a:bodyPr/>
          <a:lstStyle/>
          <a:p>
            <a:r>
              <a:rPr lang="en-GB" sz="3200" dirty="0"/>
              <a:t>Full ‘microservice’ solution</a:t>
            </a:r>
          </a:p>
          <a:p>
            <a:pPr lvl="1"/>
            <a:r>
              <a:rPr lang="en-GB" sz="2800" dirty="0"/>
              <a:t>Container based deployment</a:t>
            </a:r>
          </a:p>
          <a:p>
            <a:pPr lvl="1"/>
            <a:r>
              <a:rPr lang="en-GB" sz="2800" dirty="0"/>
              <a:t>Can use trusted container base images</a:t>
            </a:r>
          </a:p>
          <a:p>
            <a:pPr lvl="1"/>
            <a:r>
              <a:rPr lang="en-GB" sz="2800" dirty="0"/>
              <a:t>Kubernetes or similar orchestration helps manage the system</a:t>
            </a:r>
          </a:p>
          <a:p>
            <a:r>
              <a:rPr lang="en-GB" sz="3200" dirty="0"/>
              <a:t>Downsides</a:t>
            </a:r>
          </a:p>
          <a:p>
            <a:pPr lvl="1"/>
            <a:r>
              <a:rPr lang="en-GB" sz="2800" dirty="0"/>
              <a:t>Can become complex to manage even with Kubernetes</a:t>
            </a:r>
          </a:p>
          <a:p>
            <a:pPr lvl="1"/>
            <a:r>
              <a:rPr lang="en-GB" sz="2800" dirty="0"/>
              <a:t>Harder to manage local development environment</a:t>
            </a:r>
          </a:p>
          <a:p>
            <a:pPr lvl="1"/>
            <a:r>
              <a:rPr lang="en-GB" sz="2800" dirty="0"/>
              <a:t>Network configuration of containers required (e.g. Redis Cluster)</a:t>
            </a:r>
          </a:p>
          <a:p>
            <a:pPr lvl="1"/>
            <a:r>
              <a:rPr lang="en-GB" sz="2800" dirty="0"/>
              <a:t>More certificate management required</a:t>
            </a:r>
          </a:p>
          <a:p>
            <a:pPr lvl="1"/>
            <a:endParaRPr lang="en-GB" sz="2800" dirty="0"/>
          </a:p>
          <a:p>
            <a:pPr lvl="1"/>
            <a:endParaRPr lang="en-GB" sz="2800" dirty="0"/>
          </a:p>
          <a:p>
            <a:pPr lvl="1"/>
            <a:endParaRPr lang="en-GB" dirty="0"/>
          </a:p>
        </p:txBody>
      </p:sp>
      <p:sp>
        <p:nvSpPr>
          <p:cNvPr id="7" name="Text Placeholder 1">
            <a:extLst>
              <a:ext uri="{FF2B5EF4-FFF2-40B4-BE49-F238E27FC236}">
                <a16:creationId xmlns:a16="http://schemas.microsoft.com/office/drawing/2014/main" id="{6A5143D4-447D-48EA-B44B-6F2AF0E7D9E2}"/>
              </a:ext>
            </a:extLst>
          </p:cNvPr>
          <p:cNvSpPr txBox="1">
            <a:spLocks/>
          </p:cNvSpPr>
          <p:nvPr/>
        </p:nvSpPr>
        <p:spPr>
          <a:xfrm>
            <a:off x="617482" y="5955572"/>
            <a:ext cx="10736317" cy="6975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None/>
              <a:defRPr sz="4400" b="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dirty="0"/>
              <a:t>* Tiny clouds</a:t>
            </a:r>
          </a:p>
        </p:txBody>
      </p:sp>
    </p:spTree>
    <p:extLst>
      <p:ext uri="{BB962C8B-B14F-4D97-AF65-F5344CB8AC3E}">
        <p14:creationId xmlns:p14="http://schemas.microsoft.com/office/powerpoint/2010/main" val="3238358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50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par>
                          <p:cTn id="16" fill="hold">
                            <p:stCondLst>
                              <p:cond delay="4000"/>
                            </p:stCondLst>
                            <p:childTnLst>
                              <p:par>
                                <p:cTn id="17" presetID="10" presetClass="entr" presetSubtype="0" fill="hold" grpId="0" nodeType="afterEffect">
                                  <p:stCondLst>
                                    <p:cond delay="50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500"/>
                                        <p:tgtEl>
                                          <p:spTgt spid="5">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500"/>
                                        <p:tgtEl>
                                          <p:spTgt spid="5">
                                            <p:txEl>
                                              <p:pRg st="4" end="4"/>
                                            </p:txEl>
                                          </p:spTgt>
                                        </p:tgtEl>
                                      </p:cBhvr>
                                    </p:animEffect>
                                  </p:childTnLst>
                                </p:cTn>
                              </p:par>
                            </p:childTnLst>
                          </p:cTn>
                        </p:par>
                        <p:par>
                          <p:cTn id="25" fill="hold">
                            <p:stCondLst>
                              <p:cond delay="500"/>
                            </p:stCondLst>
                            <p:childTnLst>
                              <p:par>
                                <p:cTn id="26" presetID="10" presetClass="entr" presetSubtype="0" fill="hold" grpId="0" nodeType="afterEffect">
                                  <p:stCondLst>
                                    <p:cond delay="1000"/>
                                  </p:stCondLst>
                                  <p:childTnLst>
                                    <p:set>
                                      <p:cBhvr>
                                        <p:cTn id="27" dur="1" fill="hold">
                                          <p:stCondLst>
                                            <p:cond delay="0"/>
                                          </p:stCondLst>
                                        </p:cTn>
                                        <p:tgtEl>
                                          <p:spTgt spid="5">
                                            <p:txEl>
                                              <p:pRg st="5" end="5"/>
                                            </p:txEl>
                                          </p:spTgt>
                                        </p:tgtEl>
                                        <p:attrNameLst>
                                          <p:attrName>style.visibility</p:attrName>
                                        </p:attrNameLst>
                                      </p:cBhvr>
                                      <p:to>
                                        <p:strVal val="visible"/>
                                      </p:to>
                                    </p:set>
                                    <p:animEffect transition="in" filter="fade">
                                      <p:cBhvr>
                                        <p:cTn id="28" dur="500"/>
                                        <p:tgtEl>
                                          <p:spTgt spid="5">
                                            <p:txEl>
                                              <p:pRg st="5" end="5"/>
                                            </p:txEl>
                                          </p:spTgt>
                                        </p:tgtEl>
                                      </p:cBhvr>
                                    </p:animEffect>
                                  </p:childTnLst>
                                </p:cTn>
                              </p:par>
                            </p:childTnLst>
                          </p:cTn>
                        </p:par>
                        <p:par>
                          <p:cTn id="29" fill="hold">
                            <p:stCondLst>
                              <p:cond delay="2000"/>
                            </p:stCondLst>
                            <p:childTnLst>
                              <p:par>
                                <p:cTn id="30" presetID="10" presetClass="entr" presetSubtype="0" fill="hold" grpId="0" nodeType="afterEffect">
                                  <p:stCondLst>
                                    <p:cond delay="50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fade">
                                      <p:cBhvr>
                                        <p:cTn id="32" dur="500"/>
                                        <p:tgtEl>
                                          <p:spTgt spid="5">
                                            <p:txEl>
                                              <p:pRg st="6" end="6"/>
                                            </p:txEl>
                                          </p:spTgt>
                                        </p:tgtEl>
                                      </p:cBhvr>
                                    </p:animEffect>
                                  </p:childTnLst>
                                </p:cTn>
                              </p:par>
                            </p:childTnLst>
                          </p:cTn>
                        </p:par>
                        <p:par>
                          <p:cTn id="33" fill="hold">
                            <p:stCondLst>
                              <p:cond delay="3000"/>
                            </p:stCondLst>
                            <p:childTnLst>
                              <p:par>
                                <p:cTn id="34" presetID="10" presetClass="entr" presetSubtype="0" fill="hold" grpId="0" nodeType="afterEffect">
                                  <p:stCondLst>
                                    <p:cond delay="500"/>
                                  </p:stCondLst>
                                  <p:childTnLst>
                                    <p:set>
                                      <p:cBhvr>
                                        <p:cTn id="35" dur="1" fill="hold">
                                          <p:stCondLst>
                                            <p:cond delay="0"/>
                                          </p:stCondLst>
                                        </p:cTn>
                                        <p:tgtEl>
                                          <p:spTgt spid="5">
                                            <p:txEl>
                                              <p:pRg st="7" end="7"/>
                                            </p:txEl>
                                          </p:spTgt>
                                        </p:tgtEl>
                                        <p:attrNameLst>
                                          <p:attrName>style.visibility</p:attrName>
                                        </p:attrNameLst>
                                      </p:cBhvr>
                                      <p:to>
                                        <p:strVal val="visible"/>
                                      </p:to>
                                    </p:set>
                                    <p:animEffect transition="in" filter="fade">
                                      <p:cBhvr>
                                        <p:cTn id="36" dur="500"/>
                                        <p:tgtEl>
                                          <p:spTgt spid="5">
                                            <p:txEl>
                                              <p:pRg st="7" end="7"/>
                                            </p:txEl>
                                          </p:spTgt>
                                        </p:tgtEl>
                                      </p:cBhvr>
                                    </p:animEffect>
                                  </p:childTnLst>
                                </p:cTn>
                              </p:par>
                            </p:childTnLst>
                          </p:cTn>
                        </p:par>
                        <p:par>
                          <p:cTn id="37" fill="hold">
                            <p:stCondLst>
                              <p:cond delay="4000"/>
                            </p:stCondLst>
                            <p:childTnLst>
                              <p:par>
                                <p:cTn id="38" presetID="10" presetClass="entr" presetSubtype="0" fill="hold" grpId="0" nodeType="afterEffect">
                                  <p:stCondLst>
                                    <p:cond delay="500"/>
                                  </p:stCondLst>
                                  <p:childTnLst>
                                    <p:set>
                                      <p:cBhvr>
                                        <p:cTn id="39" dur="1" fill="hold">
                                          <p:stCondLst>
                                            <p:cond delay="0"/>
                                          </p:stCondLst>
                                        </p:cTn>
                                        <p:tgtEl>
                                          <p:spTgt spid="5">
                                            <p:txEl>
                                              <p:pRg st="8" end="8"/>
                                            </p:txEl>
                                          </p:spTgt>
                                        </p:tgtEl>
                                        <p:attrNameLst>
                                          <p:attrName>style.visibility</p:attrName>
                                        </p:attrNameLst>
                                      </p:cBhvr>
                                      <p:to>
                                        <p:strVal val="visible"/>
                                      </p:to>
                                    </p:set>
                                    <p:animEffect transition="in" filter="fade">
                                      <p:cBhvr>
                                        <p:cTn id="40"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B0A883-8EEE-4206-8EC5-1F4FF8032678}"/>
              </a:ext>
            </a:extLst>
          </p:cNvPr>
          <p:cNvSpPr>
            <a:spLocks noGrp="1"/>
          </p:cNvSpPr>
          <p:nvPr>
            <p:ph type="body" sz="quarter" idx="10"/>
          </p:nvPr>
        </p:nvSpPr>
        <p:spPr/>
        <p:txBody>
          <a:bodyPr/>
          <a:lstStyle/>
          <a:p>
            <a:r>
              <a:rPr lang="en-GB" dirty="0"/>
              <a:t>What about Serverless? *</a:t>
            </a:r>
          </a:p>
        </p:txBody>
      </p:sp>
      <p:sp>
        <p:nvSpPr>
          <p:cNvPr id="3" name="Content Placeholder 2">
            <a:extLst>
              <a:ext uri="{FF2B5EF4-FFF2-40B4-BE49-F238E27FC236}">
                <a16:creationId xmlns:a16="http://schemas.microsoft.com/office/drawing/2014/main" id="{BAB7C514-4B43-47D0-9163-E50A615C83F8}"/>
              </a:ext>
            </a:extLst>
          </p:cNvPr>
          <p:cNvSpPr>
            <a:spLocks noGrp="1"/>
          </p:cNvSpPr>
          <p:nvPr>
            <p:ph idx="1"/>
          </p:nvPr>
        </p:nvSpPr>
        <p:spPr/>
        <p:txBody>
          <a:bodyPr/>
          <a:lstStyle/>
          <a:p>
            <a:r>
              <a:rPr lang="en-GB" sz="3200" dirty="0"/>
              <a:t>Serverless</a:t>
            </a:r>
          </a:p>
          <a:p>
            <a:pPr lvl="1"/>
            <a:r>
              <a:rPr lang="en-GB" sz="2800" dirty="0"/>
              <a:t>Yes, it’s still on a server but …</a:t>
            </a:r>
          </a:p>
          <a:p>
            <a:r>
              <a:rPr lang="en-GB" sz="3200" dirty="0"/>
              <a:t>Only pay for what you use</a:t>
            </a:r>
          </a:p>
          <a:p>
            <a:r>
              <a:rPr lang="en-GB" sz="3200" dirty="0"/>
              <a:t>Scaling is handled automatically</a:t>
            </a:r>
          </a:p>
          <a:p>
            <a:r>
              <a:rPr lang="en-GB" sz="3200" dirty="0"/>
              <a:t>Someone else handles provisioning the runtime engines on your behalf</a:t>
            </a:r>
          </a:p>
          <a:p>
            <a:r>
              <a:rPr lang="en-GB" sz="3200" dirty="0"/>
              <a:t>Stateless processing (no ‘local’ storage)</a:t>
            </a:r>
          </a:p>
          <a:p>
            <a:r>
              <a:rPr lang="en-GB" sz="3200" dirty="0"/>
              <a:t>AWS Lambda, Google App Engine, Azure Functions</a:t>
            </a:r>
            <a:endParaRPr lang="en-GB" sz="2800" dirty="0"/>
          </a:p>
          <a:p>
            <a:pPr marL="0" indent="0">
              <a:buNone/>
            </a:pPr>
            <a:endParaRPr lang="en-GB" sz="3200" dirty="0"/>
          </a:p>
        </p:txBody>
      </p:sp>
      <p:sp>
        <p:nvSpPr>
          <p:cNvPr id="4" name="Text Placeholder 1">
            <a:extLst>
              <a:ext uri="{FF2B5EF4-FFF2-40B4-BE49-F238E27FC236}">
                <a16:creationId xmlns:a16="http://schemas.microsoft.com/office/drawing/2014/main" id="{96E6D6A7-4806-40F3-A0FA-DDD096C59903}"/>
              </a:ext>
            </a:extLst>
          </p:cNvPr>
          <p:cNvSpPr txBox="1">
            <a:spLocks/>
          </p:cNvSpPr>
          <p:nvPr/>
        </p:nvSpPr>
        <p:spPr>
          <a:xfrm>
            <a:off x="617482" y="5955572"/>
            <a:ext cx="10736317" cy="6975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None/>
              <a:defRPr sz="4400" b="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dirty="0"/>
              <a:t>* Nano clouds</a:t>
            </a:r>
          </a:p>
        </p:txBody>
      </p:sp>
    </p:spTree>
    <p:extLst>
      <p:ext uri="{BB962C8B-B14F-4D97-AF65-F5344CB8AC3E}">
        <p14:creationId xmlns:p14="http://schemas.microsoft.com/office/powerpoint/2010/main" val="1356740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4500"/>
                            </p:stCondLst>
                            <p:childTnLst>
                              <p:par>
                                <p:cTn id="17" presetID="10" presetClass="entr" presetSubtype="0" fill="hold" grpId="0"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6000"/>
                            </p:stCondLst>
                            <p:childTnLst>
                              <p:par>
                                <p:cTn id="21" presetID="10" presetClass="entr" presetSubtype="0" fill="hold" grpId="0"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7500"/>
                            </p:stCondLst>
                            <p:childTnLst>
                              <p:par>
                                <p:cTn id="25" presetID="10" presetClass="entr" presetSubtype="0" fill="hold" grpId="0" nodeType="afterEffect">
                                  <p:stCondLst>
                                    <p:cond delay="3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11000"/>
                            </p:stCondLst>
                            <p:childTnLst>
                              <p:par>
                                <p:cTn id="29" presetID="10" presetClass="entr" presetSubtype="0" fill="hold" grpId="0" nodeType="afterEffect">
                                  <p:stCondLst>
                                    <p:cond delay="100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8DE3CE-1FD2-4163-9457-6D1D6EAECABE}"/>
              </a:ext>
            </a:extLst>
          </p:cNvPr>
          <p:cNvSpPr>
            <a:spLocks noGrp="1"/>
          </p:cNvSpPr>
          <p:nvPr>
            <p:ph type="body" sz="quarter" idx="10"/>
          </p:nvPr>
        </p:nvSpPr>
        <p:spPr/>
        <p:txBody>
          <a:bodyPr/>
          <a:lstStyle/>
          <a:p>
            <a:r>
              <a:rPr lang="en-GB" dirty="0"/>
              <a:t>Platform as a Service – PaaS *</a:t>
            </a:r>
          </a:p>
        </p:txBody>
      </p:sp>
      <p:sp>
        <p:nvSpPr>
          <p:cNvPr id="3" name="Content Placeholder 2">
            <a:extLst>
              <a:ext uri="{FF2B5EF4-FFF2-40B4-BE49-F238E27FC236}">
                <a16:creationId xmlns:a16="http://schemas.microsoft.com/office/drawing/2014/main" id="{72A68323-2F77-4942-A7CA-4B9BFCE35AE0}"/>
              </a:ext>
            </a:extLst>
          </p:cNvPr>
          <p:cNvSpPr>
            <a:spLocks noGrp="1"/>
          </p:cNvSpPr>
          <p:nvPr>
            <p:ph idx="1"/>
          </p:nvPr>
        </p:nvSpPr>
        <p:spPr/>
        <p:txBody>
          <a:bodyPr/>
          <a:lstStyle/>
          <a:p>
            <a:r>
              <a:rPr lang="en-GB" sz="3200" dirty="0"/>
              <a:t>Not Serverless but definitely </a:t>
            </a:r>
            <a:r>
              <a:rPr lang="en-GB" sz="3200" i="1" dirty="0" err="1"/>
              <a:t>LessServer</a:t>
            </a:r>
            <a:endParaRPr lang="en-GB" sz="3200" i="1" dirty="0"/>
          </a:p>
          <a:p>
            <a:r>
              <a:rPr lang="en-GB" sz="3200" dirty="0"/>
              <a:t>No </a:t>
            </a:r>
            <a:r>
              <a:rPr lang="en-GB" sz="3200" i="1" dirty="0"/>
              <a:t>dedicated</a:t>
            </a:r>
            <a:r>
              <a:rPr lang="en-GB" sz="3200" dirty="0"/>
              <a:t> hardware</a:t>
            </a:r>
          </a:p>
          <a:p>
            <a:pPr lvl="1"/>
            <a:r>
              <a:rPr lang="en-GB" sz="2800" dirty="0"/>
              <a:t>Failures </a:t>
            </a:r>
            <a:r>
              <a:rPr lang="en-GB" sz="2800" i="1" dirty="0"/>
              <a:t>may </a:t>
            </a:r>
            <a:r>
              <a:rPr lang="en-GB" sz="2800" dirty="0"/>
              <a:t>be transparent</a:t>
            </a:r>
          </a:p>
          <a:p>
            <a:r>
              <a:rPr lang="en-GB" sz="3200" dirty="0"/>
              <a:t>No operating system to worry about</a:t>
            </a:r>
          </a:p>
          <a:p>
            <a:pPr lvl="1"/>
            <a:r>
              <a:rPr lang="en-GB" sz="2800" dirty="0"/>
              <a:t>There is one – we’ll see that later with an App Service</a:t>
            </a:r>
          </a:p>
          <a:p>
            <a:r>
              <a:rPr lang="en-GB" sz="3200" dirty="0"/>
              <a:t>No managing operating system versions/patches</a:t>
            </a:r>
          </a:p>
          <a:p>
            <a:pPr lvl="1"/>
            <a:r>
              <a:rPr lang="en-GB" sz="2800" dirty="0"/>
              <a:t>You do select Windows versus Linux but abstracted away</a:t>
            </a:r>
          </a:p>
          <a:p>
            <a:r>
              <a:rPr lang="en-GB" sz="3200" dirty="0"/>
              <a:t>Scaling may be managed automatically</a:t>
            </a:r>
          </a:p>
        </p:txBody>
      </p:sp>
      <p:sp>
        <p:nvSpPr>
          <p:cNvPr id="4" name="Text Placeholder 1">
            <a:extLst>
              <a:ext uri="{FF2B5EF4-FFF2-40B4-BE49-F238E27FC236}">
                <a16:creationId xmlns:a16="http://schemas.microsoft.com/office/drawing/2014/main" id="{C2CDBAD3-05B4-4E67-9C89-726905D5DC41}"/>
              </a:ext>
            </a:extLst>
          </p:cNvPr>
          <p:cNvSpPr txBox="1">
            <a:spLocks/>
          </p:cNvSpPr>
          <p:nvPr/>
        </p:nvSpPr>
        <p:spPr>
          <a:xfrm>
            <a:off x="617482" y="5955572"/>
            <a:ext cx="10736317" cy="6975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None/>
              <a:defRPr sz="4400" b="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dirty="0"/>
              <a:t>* Little Fluffy Clouds</a:t>
            </a:r>
          </a:p>
        </p:txBody>
      </p:sp>
    </p:spTree>
    <p:extLst>
      <p:ext uri="{BB962C8B-B14F-4D97-AF65-F5344CB8AC3E}">
        <p14:creationId xmlns:p14="http://schemas.microsoft.com/office/powerpoint/2010/main" val="4241118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3000"/>
                            </p:stCondLst>
                            <p:childTnLst>
                              <p:par>
                                <p:cTn id="13" presetID="10" presetClass="entr" presetSubtype="0" fill="hold" grpId="0"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4500"/>
                            </p:stCondLst>
                            <p:childTnLst>
                              <p:par>
                                <p:cTn id="17" presetID="10" presetClass="entr" presetSubtype="0" fill="hold" grpId="0"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6000"/>
                            </p:stCondLst>
                            <p:childTnLst>
                              <p:par>
                                <p:cTn id="21" presetID="10" presetClass="entr" presetSubtype="0" fill="hold" grpId="0"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7500"/>
                            </p:stCondLst>
                            <p:childTnLst>
                              <p:par>
                                <p:cTn id="25" presetID="10" presetClass="entr" presetSubtype="0" fill="hold" grpId="0"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9000"/>
                            </p:stCondLst>
                            <p:childTnLst>
                              <p:par>
                                <p:cTn id="29" presetID="10" presetClass="entr" presetSubtype="0" fill="hold" grpId="0" nodeType="afterEffect">
                                  <p:stCondLst>
                                    <p:cond delay="100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par>
                          <p:cTn id="32" fill="hold">
                            <p:stCondLst>
                              <p:cond delay="10500"/>
                            </p:stCondLst>
                            <p:childTnLst>
                              <p:par>
                                <p:cTn id="33" presetID="10" presetClass="entr" presetSubtype="0" fill="hold" grpId="0" nodeType="afterEffect">
                                  <p:stCondLst>
                                    <p:cond delay="100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14999</TotalTime>
  <Words>3022</Words>
  <Application>Microsoft Office PowerPoint</Application>
  <PresentationFormat>Widescreen</PresentationFormat>
  <Paragraphs>289</Paragraphs>
  <Slides>22</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Arial</vt:lpstr>
      <vt:lpstr>Calibri</vt:lpstr>
      <vt:lpstr>Calibri Light</vt:lpstr>
      <vt:lpstr>Courier New</vt:lpstr>
      <vt:lpstr>Open Sans</vt:lpstr>
      <vt:lpstr>Segoe UI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Liam Westley</dc:creator>
  <cp:lastModifiedBy>Liam Westley</cp:lastModifiedBy>
  <cp:revision>32</cp:revision>
  <dcterms:created xsi:type="dcterms:W3CDTF">2019-10-14T00:11:24Z</dcterms:created>
  <dcterms:modified xsi:type="dcterms:W3CDTF">2021-01-28T08:13:17Z</dcterms:modified>
</cp:coreProperties>
</file>

<file path=docProps/thumbnail.jpeg>
</file>